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34"/>
  </p:notesMasterIdLst>
  <p:sldIdLst>
    <p:sldId id="256" r:id="rId5"/>
    <p:sldId id="364" r:id="rId6"/>
    <p:sldId id="259" r:id="rId7"/>
    <p:sldId id="349" r:id="rId8"/>
    <p:sldId id="357" r:id="rId9"/>
    <p:sldId id="354" r:id="rId10"/>
    <p:sldId id="272" r:id="rId11"/>
    <p:sldId id="286" r:id="rId12"/>
    <p:sldId id="257" r:id="rId13"/>
    <p:sldId id="273" r:id="rId14"/>
    <p:sldId id="274" r:id="rId15"/>
    <p:sldId id="275" r:id="rId16"/>
    <p:sldId id="276" r:id="rId17"/>
    <p:sldId id="277" r:id="rId18"/>
    <p:sldId id="356" r:id="rId19"/>
    <p:sldId id="279" r:id="rId20"/>
    <p:sldId id="280" r:id="rId21"/>
    <p:sldId id="281" r:id="rId22"/>
    <p:sldId id="282" r:id="rId23"/>
    <p:sldId id="285" r:id="rId24"/>
    <p:sldId id="363" r:id="rId25"/>
    <p:sldId id="358" r:id="rId26"/>
    <p:sldId id="366" r:id="rId27"/>
    <p:sldId id="360" r:id="rId28"/>
    <p:sldId id="270" r:id="rId29"/>
    <p:sldId id="361" r:id="rId30"/>
    <p:sldId id="362" r:id="rId31"/>
    <p:sldId id="267" r:id="rId32"/>
    <p:sldId id="268" r:id="rId3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BE0B5A5-8ED9-BA20-B846-6E84CFDBB846}" name="Ross, Amber" initials="AR" userId="S::Amber.Ross@Nebraska.gov::c3f50729-09f9-455c-b00f-061d5261c9d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29" autoAdjust="0"/>
    <p:restoredTop sz="91768" autoAdjust="0"/>
  </p:normalViewPr>
  <p:slideViewPr>
    <p:cSldViewPr snapToGrid="0">
      <p:cViewPr varScale="1">
        <p:scale>
          <a:sx n="101" d="100"/>
          <a:sy n="101" d="100"/>
        </p:scale>
        <p:origin x="978" y="114"/>
      </p:cViewPr>
      <p:guideLst/>
    </p:cSldViewPr>
  </p:slideViewPr>
  <p:notesTextViewPr>
    <p:cViewPr>
      <p:scale>
        <a:sx n="1" d="1"/>
        <a:sy n="1" d="1"/>
      </p:scale>
      <p:origin x="0" y="0"/>
    </p:cViewPr>
  </p:notesTextViewPr>
  <p:notesViewPr>
    <p:cSldViewPr snapToGrid="0">
      <p:cViewPr varScale="1">
        <p:scale>
          <a:sx n="83" d="100"/>
          <a:sy n="83" d="100"/>
        </p:scale>
        <p:origin x="3894"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91F01E-8D2E-425E-9954-C25A01EAC0BD}" type="doc">
      <dgm:prSet loTypeId="urn:microsoft.com/office/officeart/2005/8/layout/list1" loCatId="list" qsTypeId="urn:microsoft.com/office/officeart/2005/8/quickstyle/simple4" qsCatId="simple" csTypeId="urn:microsoft.com/office/officeart/2005/8/colors/colorful2" csCatId="colorful"/>
      <dgm:spPr/>
      <dgm:t>
        <a:bodyPr/>
        <a:lstStyle/>
        <a:p>
          <a:endParaRPr lang="en-US"/>
        </a:p>
      </dgm:t>
    </dgm:pt>
    <dgm:pt modelId="{905D9AC3-437F-477F-957C-F27338ED58BB}">
      <dgm:prSet/>
      <dgm:spPr/>
      <dgm:t>
        <a:bodyPr/>
        <a:lstStyle/>
        <a:p>
          <a:r>
            <a:rPr lang="en-US"/>
            <a:t>1 acre or more disturbance</a:t>
          </a:r>
        </a:p>
      </dgm:t>
    </dgm:pt>
    <dgm:pt modelId="{A38CD36F-2955-4D64-8CCB-EA7E2BB3EBCA}" type="parTrans" cxnId="{2A577827-A486-489D-AAF6-9155FE02756D}">
      <dgm:prSet/>
      <dgm:spPr/>
      <dgm:t>
        <a:bodyPr/>
        <a:lstStyle/>
        <a:p>
          <a:endParaRPr lang="en-US"/>
        </a:p>
      </dgm:t>
    </dgm:pt>
    <dgm:pt modelId="{A2238C92-653B-4EA8-9DE9-CC8ED9D63ED7}" type="sibTrans" cxnId="{2A577827-A486-489D-AAF6-9155FE02756D}">
      <dgm:prSet/>
      <dgm:spPr/>
      <dgm:t>
        <a:bodyPr/>
        <a:lstStyle/>
        <a:p>
          <a:endParaRPr lang="en-US"/>
        </a:p>
      </dgm:t>
    </dgm:pt>
    <dgm:pt modelId="{A42195B3-BA7E-4B1B-8477-A100AE446D3A}">
      <dgm:prSet/>
      <dgm:spPr/>
      <dgm:t>
        <a:bodyPr/>
        <a:lstStyle/>
        <a:p>
          <a:r>
            <a:rPr lang="en-US"/>
            <a:t>No continuous distribution </a:t>
          </a:r>
        </a:p>
      </dgm:t>
    </dgm:pt>
    <dgm:pt modelId="{14DA3E1B-D7D8-40AE-85DA-8A74E592923E}" type="parTrans" cxnId="{8FA2D900-3A4E-44C4-A690-58F5B49EBD54}">
      <dgm:prSet/>
      <dgm:spPr/>
      <dgm:t>
        <a:bodyPr/>
        <a:lstStyle/>
        <a:p>
          <a:endParaRPr lang="en-US"/>
        </a:p>
      </dgm:t>
    </dgm:pt>
    <dgm:pt modelId="{4AC6BA37-2319-48F6-B7A8-8A9F87D67C3E}" type="sibTrans" cxnId="{8FA2D900-3A4E-44C4-A690-58F5B49EBD54}">
      <dgm:prSet/>
      <dgm:spPr/>
      <dgm:t>
        <a:bodyPr/>
        <a:lstStyle/>
        <a:p>
          <a:endParaRPr lang="en-US"/>
        </a:p>
      </dgm:t>
    </dgm:pt>
    <dgm:pt modelId="{D539E5E8-D3F4-4FE7-9732-6E749278CFEF}">
      <dgm:prSet/>
      <dgm:spPr/>
      <dgm:t>
        <a:bodyPr/>
        <a:lstStyle/>
        <a:p>
          <a:r>
            <a:rPr lang="en-US"/>
            <a:t>Can be throughout the project area</a:t>
          </a:r>
        </a:p>
      </dgm:t>
    </dgm:pt>
    <dgm:pt modelId="{676B7957-EC2B-4A72-B9B4-BD5C2734ECB8}" type="parTrans" cxnId="{30A900D8-467D-4EA2-BACC-3EC3A58C56ED}">
      <dgm:prSet/>
      <dgm:spPr/>
      <dgm:t>
        <a:bodyPr/>
        <a:lstStyle/>
        <a:p>
          <a:endParaRPr lang="en-US"/>
        </a:p>
      </dgm:t>
    </dgm:pt>
    <dgm:pt modelId="{460899C1-4B1F-4E0B-A664-BD438EC2F48E}" type="sibTrans" cxnId="{30A900D8-467D-4EA2-BACC-3EC3A58C56ED}">
      <dgm:prSet/>
      <dgm:spPr/>
      <dgm:t>
        <a:bodyPr/>
        <a:lstStyle/>
        <a:p>
          <a:endParaRPr lang="en-US"/>
        </a:p>
      </dgm:t>
    </dgm:pt>
    <dgm:pt modelId="{266E52A0-CB55-4898-8189-E77A77401681}">
      <dgm:prSet/>
      <dgm:spPr/>
      <dgm:t>
        <a:bodyPr/>
        <a:lstStyle/>
        <a:p>
          <a:r>
            <a:rPr lang="en-US" dirty="0">
              <a:solidFill>
                <a:schemeClr val="tx1"/>
              </a:solidFill>
            </a:rPr>
            <a:t>New permit available in November </a:t>
          </a:r>
        </a:p>
      </dgm:t>
    </dgm:pt>
    <dgm:pt modelId="{0143675E-11D5-4813-AFA6-1F8580D0ED0B}" type="parTrans" cxnId="{7C49EF01-4DB5-4289-B00F-0E7F5B75F5ED}">
      <dgm:prSet/>
      <dgm:spPr/>
      <dgm:t>
        <a:bodyPr/>
        <a:lstStyle/>
        <a:p>
          <a:endParaRPr lang="en-US"/>
        </a:p>
      </dgm:t>
    </dgm:pt>
    <dgm:pt modelId="{B2D3B718-34F2-49D3-BD09-11C1EB59447A}" type="sibTrans" cxnId="{7C49EF01-4DB5-4289-B00F-0E7F5B75F5ED}">
      <dgm:prSet/>
      <dgm:spPr/>
      <dgm:t>
        <a:bodyPr/>
        <a:lstStyle/>
        <a:p>
          <a:endParaRPr lang="en-US"/>
        </a:p>
      </dgm:t>
    </dgm:pt>
    <dgm:pt modelId="{7F8A68A2-5BB3-42AD-BF3C-C93747F0AF9E}" type="pres">
      <dgm:prSet presAssocID="{BB91F01E-8D2E-425E-9954-C25A01EAC0BD}" presName="linear" presStyleCnt="0">
        <dgm:presLayoutVars>
          <dgm:dir/>
          <dgm:animLvl val="lvl"/>
          <dgm:resizeHandles val="exact"/>
        </dgm:presLayoutVars>
      </dgm:prSet>
      <dgm:spPr/>
    </dgm:pt>
    <dgm:pt modelId="{103E42A6-6CB7-4796-987B-CD91A7BBB152}" type="pres">
      <dgm:prSet presAssocID="{905D9AC3-437F-477F-957C-F27338ED58BB}" presName="parentLin" presStyleCnt="0"/>
      <dgm:spPr/>
    </dgm:pt>
    <dgm:pt modelId="{901BAE8C-2DBC-4991-B792-BB7AE99B05E3}" type="pres">
      <dgm:prSet presAssocID="{905D9AC3-437F-477F-957C-F27338ED58BB}" presName="parentLeftMargin" presStyleLbl="node1" presStyleIdx="0" presStyleCnt="2"/>
      <dgm:spPr/>
    </dgm:pt>
    <dgm:pt modelId="{12C027A4-2DBF-4DF9-AF20-D29DF8E2F93E}" type="pres">
      <dgm:prSet presAssocID="{905D9AC3-437F-477F-957C-F27338ED58BB}" presName="parentText" presStyleLbl="node1" presStyleIdx="0" presStyleCnt="2">
        <dgm:presLayoutVars>
          <dgm:chMax val="0"/>
          <dgm:bulletEnabled val="1"/>
        </dgm:presLayoutVars>
      </dgm:prSet>
      <dgm:spPr/>
    </dgm:pt>
    <dgm:pt modelId="{F3E57E64-23FD-4906-8494-04463C0D443C}" type="pres">
      <dgm:prSet presAssocID="{905D9AC3-437F-477F-957C-F27338ED58BB}" presName="negativeSpace" presStyleCnt="0"/>
      <dgm:spPr/>
    </dgm:pt>
    <dgm:pt modelId="{93EA36FB-F384-4191-8C9E-1F3B75C6A910}" type="pres">
      <dgm:prSet presAssocID="{905D9AC3-437F-477F-957C-F27338ED58BB}" presName="childText" presStyleLbl="conFgAcc1" presStyleIdx="0" presStyleCnt="2">
        <dgm:presLayoutVars>
          <dgm:bulletEnabled val="1"/>
        </dgm:presLayoutVars>
      </dgm:prSet>
      <dgm:spPr/>
    </dgm:pt>
    <dgm:pt modelId="{52FB4B06-E948-42D0-8981-E8F62E19A581}" type="pres">
      <dgm:prSet presAssocID="{A2238C92-653B-4EA8-9DE9-CC8ED9D63ED7}" presName="spaceBetweenRectangles" presStyleCnt="0"/>
      <dgm:spPr/>
    </dgm:pt>
    <dgm:pt modelId="{EB4AD208-F865-48AB-97E2-E414DA4D56BE}" type="pres">
      <dgm:prSet presAssocID="{266E52A0-CB55-4898-8189-E77A77401681}" presName="parentLin" presStyleCnt="0"/>
      <dgm:spPr/>
    </dgm:pt>
    <dgm:pt modelId="{3428F6DD-2CEE-4497-A5C7-B7AB12894B2E}" type="pres">
      <dgm:prSet presAssocID="{266E52A0-CB55-4898-8189-E77A77401681}" presName="parentLeftMargin" presStyleLbl="node1" presStyleIdx="0" presStyleCnt="2"/>
      <dgm:spPr/>
    </dgm:pt>
    <dgm:pt modelId="{0A5844D8-6A47-4D03-98CF-A9E79BD55963}" type="pres">
      <dgm:prSet presAssocID="{266E52A0-CB55-4898-8189-E77A77401681}" presName="parentText" presStyleLbl="node1" presStyleIdx="1" presStyleCnt="2">
        <dgm:presLayoutVars>
          <dgm:chMax val="0"/>
          <dgm:bulletEnabled val="1"/>
        </dgm:presLayoutVars>
      </dgm:prSet>
      <dgm:spPr/>
    </dgm:pt>
    <dgm:pt modelId="{134FDB45-AD43-4A5F-8CDD-EEAD22B87F31}" type="pres">
      <dgm:prSet presAssocID="{266E52A0-CB55-4898-8189-E77A77401681}" presName="negativeSpace" presStyleCnt="0"/>
      <dgm:spPr/>
    </dgm:pt>
    <dgm:pt modelId="{B79A486E-9929-45E7-8DEA-BE73C4A7BBE6}" type="pres">
      <dgm:prSet presAssocID="{266E52A0-CB55-4898-8189-E77A77401681}" presName="childText" presStyleLbl="conFgAcc1" presStyleIdx="1" presStyleCnt="2">
        <dgm:presLayoutVars>
          <dgm:bulletEnabled val="1"/>
        </dgm:presLayoutVars>
      </dgm:prSet>
      <dgm:spPr/>
    </dgm:pt>
  </dgm:ptLst>
  <dgm:cxnLst>
    <dgm:cxn modelId="{8FA2D900-3A4E-44C4-A690-58F5B49EBD54}" srcId="{905D9AC3-437F-477F-957C-F27338ED58BB}" destId="{A42195B3-BA7E-4B1B-8477-A100AE446D3A}" srcOrd="0" destOrd="0" parTransId="{14DA3E1B-D7D8-40AE-85DA-8A74E592923E}" sibTransId="{4AC6BA37-2319-48F6-B7A8-8A9F87D67C3E}"/>
    <dgm:cxn modelId="{7C49EF01-4DB5-4289-B00F-0E7F5B75F5ED}" srcId="{BB91F01E-8D2E-425E-9954-C25A01EAC0BD}" destId="{266E52A0-CB55-4898-8189-E77A77401681}" srcOrd="1" destOrd="0" parTransId="{0143675E-11D5-4813-AFA6-1F8580D0ED0B}" sibTransId="{B2D3B718-34F2-49D3-BD09-11C1EB59447A}"/>
    <dgm:cxn modelId="{2A577827-A486-489D-AAF6-9155FE02756D}" srcId="{BB91F01E-8D2E-425E-9954-C25A01EAC0BD}" destId="{905D9AC3-437F-477F-957C-F27338ED58BB}" srcOrd="0" destOrd="0" parTransId="{A38CD36F-2955-4D64-8CCB-EA7E2BB3EBCA}" sibTransId="{A2238C92-653B-4EA8-9DE9-CC8ED9D63ED7}"/>
    <dgm:cxn modelId="{E50E9640-0E6C-4D39-91D9-8DE901349ECB}" type="presOf" srcId="{905D9AC3-437F-477F-957C-F27338ED58BB}" destId="{12C027A4-2DBF-4DF9-AF20-D29DF8E2F93E}" srcOrd="1" destOrd="0" presId="urn:microsoft.com/office/officeart/2005/8/layout/list1"/>
    <dgm:cxn modelId="{3472266C-3541-4E3A-891D-FC48A364D665}" type="presOf" srcId="{266E52A0-CB55-4898-8189-E77A77401681}" destId="{0A5844D8-6A47-4D03-98CF-A9E79BD55963}" srcOrd="1" destOrd="0" presId="urn:microsoft.com/office/officeart/2005/8/layout/list1"/>
    <dgm:cxn modelId="{E0E09373-54E8-4DE5-B43C-611C70A7912F}" type="presOf" srcId="{905D9AC3-437F-477F-957C-F27338ED58BB}" destId="{901BAE8C-2DBC-4991-B792-BB7AE99B05E3}" srcOrd="0" destOrd="0" presId="urn:microsoft.com/office/officeart/2005/8/layout/list1"/>
    <dgm:cxn modelId="{62445A9C-E48E-417C-B643-BCF1E07A64AE}" type="presOf" srcId="{266E52A0-CB55-4898-8189-E77A77401681}" destId="{3428F6DD-2CEE-4497-A5C7-B7AB12894B2E}" srcOrd="0" destOrd="0" presId="urn:microsoft.com/office/officeart/2005/8/layout/list1"/>
    <dgm:cxn modelId="{52E633BD-3AC0-41ED-BDCF-58A343B03D4A}" type="presOf" srcId="{BB91F01E-8D2E-425E-9954-C25A01EAC0BD}" destId="{7F8A68A2-5BB3-42AD-BF3C-C93747F0AF9E}" srcOrd="0" destOrd="0" presId="urn:microsoft.com/office/officeart/2005/8/layout/list1"/>
    <dgm:cxn modelId="{945D97D2-BDD9-4B9F-BDB1-FCA0A5CA8FF2}" type="presOf" srcId="{A42195B3-BA7E-4B1B-8477-A100AE446D3A}" destId="{93EA36FB-F384-4191-8C9E-1F3B75C6A910}" srcOrd="0" destOrd="0" presId="urn:microsoft.com/office/officeart/2005/8/layout/list1"/>
    <dgm:cxn modelId="{30A900D8-467D-4EA2-BACC-3EC3A58C56ED}" srcId="{905D9AC3-437F-477F-957C-F27338ED58BB}" destId="{D539E5E8-D3F4-4FE7-9732-6E749278CFEF}" srcOrd="1" destOrd="0" parTransId="{676B7957-EC2B-4A72-B9B4-BD5C2734ECB8}" sibTransId="{460899C1-4B1F-4E0B-A664-BD438EC2F48E}"/>
    <dgm:cxn modelId="{373647F9-E2C9-414B-84B7-486FEA144DFA}" type="presOf" srcId="{D539E5E8-D3F4-4FE7-9732-6E749278CFEF}" destId="{93EA36FB-F384-4191-8C9E-1F3B75C6A910}" srcOrd="0" destOrd="1" presId="urn:microsoft.com/office/officeart/2005/8/layout/list1"/>
    <dgm:cxn modelId="{821B5865-9DB4-4BF4-8B23-7893149E53A9}" type="presParOf" srcId="{7F8A68A2-5BB3-42AD-BF3C-C93747F0AF9E}" destId="{103E42A6-6CB7-4796-987B-CD91A7BBB152}" srcOrd="0" destOrd="0" presId="urn:microsoft.com/office/officeart/2005/8/layout/list1"/>
    <dgm:cxn modelId="{45E67FFE-568E-4649-8A0F-C23A2D0D2639}" type="presParOf" srcId="{103E42A6-6CB7-4796-987B-CD91A7BBB152}" destId="{901BAE8C-2DBC-4991-B792-BB7AE99B05E3}" srcOrd="0" destOrd="0" presId="urn:microsoft.com/office/officeart/2005/8/layout/list1"/>
    <dgm:cxn modelId="{6658D9AF-391E-44EA-A67D-3398ED53D6F7}" type="presParOf" srcId="{103E42A6-6CB7-4796-987B-CD91A7BBB152}" destId="{12C027A4-2DBF-4DF9-AF20-D29DF8E2F93E}" srcOrd="1" destOrd="0" presId="urn:microsoft.com/office/officeart/2005/8/layout/list1"/>
    <dgm:cxn modelId="{70A3A4A3-98A3-492C-BDE8-D0B9C3285D3E}" type="presParOf" srcId="{7F8A68A2-5BB3-42AD-BF3C-C93747F0AF9E}" destId="{F3E57E64-23FD-4906-8494-04463C0D443C}" srcOrd="1" destOrd="0" presId="urn:microsoft.com/office/officeart/2005/8/layout/list1"/>
    <dgm:cxn modelId="{A1C1806F-02DC-46E4-B8BA-FA3CCDCD1ACF}" type="presParOf" srcId="{7F8A68A2-5BB3-42AD-BF3C-C93747F0AF9E}" destId="{93EA36FB-F384-4191-8C9E-1F3B75C6A910}" srcOrd="2" destOrd="0" presId="urn:microsoft.com/office/officeart/2005/8/layout/list1"/>
    <dgm:cxn modelId="{BC0A4417-166C-4142-B9CA-9D09909A06E3}" type="presParOf" srcId="{7F8A68A2-5BB3-42AD-BF3C-C93747F0AF9E}" destId="{52FB4B06-E948-42D0-8981-E8F62E19A581}" srcOrd="3" destOrd="0" presId="urn:microsoft.com/office/officeart/2005/8/layout/list1"/>
    <dgm:cxn modelId="{A0DB7D25-462A-4F99-8AA1-6E8EAC82634C}" type="presParOf" srcId="{7F8A68A2-5BB3-42AD-BF3C-C93747F0AF9E}" destId="{EB4AD208-F865-48AB-97E2-E414DA4D56BE}" srcOrd="4" destOrd="0" presId="urn:microsoft.com/office/officeart/2005/8/layout/list1"/>
    <dgm:cxn modelId="{40F608DD-88F0-4064-9E94-4FCEAF1A46BB}" type="presParOf" srcId="{EB4AD208-F865-48AB-97E2-E414DA4D56BE}" destId="{3428F6DD-2CEE-4497-A5C7-B7AB12894B2E}" srcOrd="0" destOrd="0" presId="urn:microsoft.com/office/officeart/2005/8/layout/list1"/>
    <dgm:cxn modelId="{29B0C6B9-1E2F-4823-88C4-EA156BE65810}" type="presParOf" srcId="{EB4AD208-F865-48AB-97E2-E414DA4D56BE}" destId="{0A5844D8-6A47-4D03-98CF-A9E79BD55963}" srcOrd="1" destOrd="0" presId="urn:microsoft.com/office/officeart/2005/8/layout/list1"/>
    <dgm:cxn modelId="{0CDDE3C5-E48D-443F-A0CB-5655254127A4}" type="presParOf" srcId="{7F8A68A2-5BB3-42AD-BF3C-C93747F0AF9E}" destId="{134FDB45-AD43-4A5F-8CDD-EEAD22B87F31}" srcOrd="5" destOrd="0" presId="urn:microsoft.com/office/officeart/2005/8/layout/list1"/>
    <dgm:cxn modelId="{5ABA4927-2D0A-4048-B9A0-93B24F81D968}" type="presParOf" srcId="{7F8A68A2-5BB3-42AD-BF3C-C93747F0AF9E}" destId="{B79A486E-9929-45E7-8DEA-BE73C4A7BBE6}"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35BA40-BABD-46F6-BEA0-BA9BD4B7EFA1}" type="doc">
      <dgm:prSet loTypeId="urn:microsoft.com/office/officeart/2016/7/layout/LinearBlockProcessNumbered" loCatId="process" qsTypeId="urn:microsoft.com/office/officeart/2005/8/quickstyle/simple1" qsCatId="simple" csTypeId="urn:microsoft.com/office/officeart/2005/8/colors/colorful5" csCatId="colorful" phldr="1"/>
      <dgm:spPr/>
      <dgm:t>
        <a:bodyPr/>
        <a:lstStyle/>
        <a:p>
          <a:endParaRPr lang="en-US"/>
        </a:p>
      </dgm:t>
    </dgm:pt>
    <dgm:pt modelId="{9BFF987B-2431-4A0E-864A-9BCFEC077D8B}">
      <dgm:prSet/>
      <dgm:spPr/>
      <dgm:t>
        <a:bodyPr/>
        <a:lstStyle/>
        <a:p>
          <a:r>
            <a:rPr lang="en-US" b="0" i="0" baseline="0"/>
            <a:t>Submit a Notice of Intent (NOI) to DWEE</a:t>
          </a:r>
          <a:endParaRPr lang="en-US"/>
        </a:p>
      </dgm:t>
    </dgm:pt>
    <dgm:pt modelId="{736E6BB7-093F-4F80-899A-F1EB3E307B02}" type="parTrans" cxnId="{A7A2C51A-DCC8-45B0-B782-BF5922B2D428}">
      <dgm:prSet/>
      <dgm:spPr/>
      <dgm:t>
        <a:bodyPr/>
        <a:lstStyle/>
        <a:p>
          <a:endParaRPr lang="en-US"/>
        </a:p>
      </dgm:t>
    </dgm:pt>
    <dgm:pt modelId="{02DD0E34-8364-4930-A93A-225C3DFF9EAE}" type="sibTrans" cxnId="{A7A2C51A-DCC8-45B0-B782-BF5922B2D428}">
      <dgm:prSet phldrT="01" phldr="0"/>
      <dgm:spPr/>
      <dgm:t>
        <a:bodyPr/>
        <a:lstStyle/>
        <a:p>
          <a:r>
            <a:rPr lang="en-US"/>
            <a:t>01</a:t>
          </a:r>
        </a:p>
      </dgm:t>
    </dgm:pt>
    <dgm:pt modelId="{59E002B6-AE83-453E-B2D4-00A35E5CFDCC}">
      <dgm:prSet/>
      <dgm:spPr/>
      <dgm:t>
        <a:bodyPr/>
        <a:lstStyle/>
        <a:p>
          <a:r>
            <a:rPr lang="en-US"/>
            <a:t>Stormwater Pollution Prevention Plan (SWPPP)</a:t>
          </a:r>
        </a:p>
      </dgm:t>
    </dgm:pt>
    <dgm:pt modelId="{9F16FFE6-C95C-4D8A-A5AA-F0A43A6D9A33}" type="parTrans" cxnId="{41EA670A-54B1-4E34-B20D-E562495CC8A7}">
      <dgm:prSet/>
      <dgm:spPr/>
      <dgm:t>
        <a:bodyPr/>
        <a:lstStyle/>
        <a:p>
          <a:endParaRPr lang="en-US"/>
        </a:p>
      </dgm:t>
    </dgm:pt>
    <dgm:pt modelId="{77D9FE57-FA18-42CE-BFDD-61B7D3D0C360}" type="sibTrans" cxnId="{41EA670A-54B1-4E34-B20D-E562495CC8A7}">
      <dgm:prSet/>
      <dgm:spPr/>
      <dgm:t>
        <a:bodyPr/>
        <a:lstStyle/>
        <a:p>
          <a:endParaRPr lang="en-US"/>
        </a:p>
      </dgm:t>
    </dgm:pt>
    <dgm:pt modelId="{47CC0E8E-23C3-4A95-9F16-0C148281B1A5}">
      <dgm:prSet/>
      <dgm:spPr/>
      <dgm:t>
        <a:bodyPr/>
        <a:lstStyle/>
        <a:p>
          <a:r>
            <a:rPr lang="en-US" b="0" i="0" baseline="0"/>
            <a:t>NE Game &amp; Parks CERT Review</a:t>
          </a:r>
          <a:endParaRPr lang="en-US"/>
        </a:p>
      </dgm:t>
    </dgm:pt>
    <dgm:pt modelId="{A35E1563-C928-4213-BA55-D0032B950515}" type="parTrans" cxnId="{2182FCF2-F1FA-4EE7-A6BE-DDD688B4666A}">
      <dgm:prSet/>
      <dgm:spPr/>
      <dgm:t>
        <a:bodyPr/>
        <a:lstStyle/>
        <a:p>
          <a:endParaRPr lang="en-US"/>
        </a:p>
      </dgm:t>
    </dgm:pt>
    <dgm:pt modelId="{DDC479DE-85E0-4A0F-8DD6-5E69F2DF85AA}" type="sibTrans" cxnId="{2182FCF2-F1FA-4EE7-A6BE-DDD688B4666A}">
      <dgm:prSet/>
      <dgm:spPr/>
      <dgm:t>
        <a:bodyPr/>
        <a:lstStyle/>
        <a:p>
          <a:endParaRPr lang="en-US"/>
        </a:p>
      </dgm:t>
    </dgm:pt>
    <dgm:pt modelId="{80662718-FB6A-44ED-A8DA-A736A8769C83}">
      <dgm:prSet/>
      <dgm:spPr/>
      <dgm:t>
        <a:bodyPr/>
        <a:lstStyle/>
        <a:p>
          <a:r>
            <a:rPr lang="en-US" b="0" i="0" baseline="0" dirty="0"/>
            <a:t>Receive authorization under the general permit</a:t>
          </a:r>
          <a:endParaRPr lang="en-US" dirty="0"/>
        </a:p>
      </dgm:t>
    </dgm:pt>
    <dgm:pt modelId="{EA4A9E09-9902-42B1-9822-CB98B27612D6}" type="parTrans" cxnId="{4FF24FB3-AB3E-4334-831A-7F270A70F33F}">
      <dgm:prSet/>
      <dgm:spPr/>
      <dgm:t>
        <a:bodyPr/>
        <a:lstStyle/>
        <a:p>
          <a:endParaRPr lang="en-US"/>
        </a:p>
      </dgm:t>
    </dgm:pt>
    <dgm:pt modelId="{C2DDD5A0-0B90-4506-A91A-F98F4ACE22E4}" type="sibTrans" cxnId="{4FF24FB3-AB3E-4334-831A-7F270A70F33F}">
      <dgm:prSet phldrT="02" phldr="0"/>
      <dgm:spPr/>
      <dgm:t>
        <a:bodyPr/>
        <a:lstStyle/>
        <a:p>
          <a:r>
            <a:rPr lang="en-US"/>
            <a:t>02</a:t>
          </a:r>
        </a:p>
      </dgm:t>
    </dgm:pt>
    <dgm:pt modelId="{7A93EEAC-E99D-4E21-8CDF-0B17DF3660D2}">
      <dgm:prSet/>
      <dgm:spPr/>
      <dgm:t>
        <a:bodyPr/>
        <a:lstStyle/>
        <a:p>
          <a:r>
            <a:rPr lang="en-US" b="0" i="0" baseline="0"/>
            <a:t>Maintain permit coverage throughout construction</a:t>
          </a:r>
          <a:endParaRPr lang="en-US"/>
        </a:p>
      </dgm:t>
    </dgm:pt>
    <dgm:pt modelId="{060119D4-6DD2-49F9-B630-A4DF967DCF62}" type="parTrans" cxnId="{C48E0E71-4150-4CB7-9489-2334A9700E58}">
      <dgm:prSet/>
      <dgm:spPr/>
      <dgm:t>
        <a:bodyPr/>
        <a:lstStyle/>
        <a:p>
          <a:endParaRPr lang="en-US"/>
        </a:p>
      </dgm:t>
    </dgm:pt>
    <dgm:pt modelId="{7F0714E1-198F-4C9E-ADF1-70D007C13744}" type="sibTrans" cxnId="{C48E0E71-4150-4CB7-9489-2334A9700E58}">
      <dgm:prSet phldrT="03" phldr="0"/>
      <dgm:spPr/>
      <dgm:t>
        <a:bodyPr/>
        <a:lstStyle/>
        <a:p>
          <a:r>
            <a:rPr lang="en-US"/>
            <a:t>03</a:t>
          </a:r>
        </a:p>
      </dgm:t>
    </dgm:pt>
    <dgm:pt modelId="{E4050440-CC90-4905-9395-7BF3F246A8CA}" type="pres">
      <dgm:prSet presAssocID="{F035BA40-BABD-46F6-BEA0-BA9BD4B7EFA1}" presName="Name0" presStyleCnt="0">
        <dgm:presLayoutVars>
          <dgm:animLvl val="lvl"/>
          <dgm:resizeHandles val="exact"/>
        </dgm:presLayoutVars>
      </dgm:prSet>
      <dgm:spPr/>
    </dgm:pt>
    <dgm:pt modelId="{EDEBF297-E82A-4273-854F-56C5EE75387A}" type="pres">
      <dgm:prSet presAssocID="{9BFF987B-2431-4A0E-864A-9BCFEC077D8B}" presName="compositeNode" presStyleCnt="0">
        <dgm:presLayoutVars>
          <dgm:bulletEnabled val="1"/>
        </dgm:presLayoutVars>
      </dgm:prSet>
      <dgm:spPr/>
    </dgm:pt>
    <dgm:pt modelId="{5D37928C-B102-43F2-BDC4-E136D6520B27}" type="pres">
      <dgm:prSet presAssocID="{9BFF987B-2431-4A0E-864A-9BCFEC077D8B}" presName="bgRect" presStyleLbl="alignNode1" presStyleIdx="0" presStyleCnt="3"/>
      <dgm:spPr/>
    </dgm:pt>
    <dgm:pt modelId="{2148C0B4-15AD-4B3B-8797-30D53039FB05}" type="pres">
      <dgm:prSet presAssocID="{02DD0E34-8364-4930-A93A-225C3DFF9EAE}" presName="sibTransNodeRect" presStyleLbl="alignNode1" presStyleIdx="0" presStyleCnt="3">
        <dgm:presLayoutVars>
          <dgm:chMax val="0"/>
          <dgm:bulletEnabled val="1"/>
        </dgm:presLayoutVars>
      </dgm:prSet>
      <dgm:spPr/>
    </dgm:pt>
    <dgm:pt modelId="{8BE42CB7-D393-47DF-ACC6-D2470092EB24}" type="pres">
      <dgm:prSet presAssocID="{9BFF987B-2431-4A0E-864A-9BCFEC077D8B}" presName="nodeRect" presStyleLbl="alignNode1" presStyleIdx="0" presStyleCnt="3">
        <dgm:presLayoutVars>
          <dgm:bulletEnabled val="1"/>
        </dgm:presLayoutVars>
      </dgm:prSet>
      <dgm:spPr/>
    </dgm:pt>
    <dgm:pt modelId="{A811DAB9-C3AB-467C-9354-0C062FD72021}" type="pres">
      <dgm:prSet presAssocID="{02DD0E34-8364-4930-A93A-225C3DFF9EAE}" presName="sibTrans" presStyleCnt="0"/>
      <dgm:spPr/>
    </dgm:pt>
    <dgm:pt modelId="{722D528E-E896-406F-9319-9469C6B4B69F}" type="pres">
      <dgm:prSet presAssocID="{80662718-FB6A-44ED-A8DA-A736A8769C83}" presName="compositeNode" presStyleCnt="0">
        <dgm:presLayoutVars>
          <dgm:bulletEnabled val="1"/>
        </dgm:presLayoutVars>
      </dgm:prSet>
      <dgm:spPr/>
    </dgm:pt>
    <dgm:pt modelId="{69E9BCE9-6C98-41FA-AF14-91275B82B4A7}" type="pres">
      <dgm:prSet presAssocID="{80662718-FB6A-44ED-A8DA-A736A8769C83}" presName="bgRect" presStyleLbl="alignNode1" presStyleIdx="1" presStyleCnt="3"/>
      <dgm:spPr/>
    </dgm:pt>
    <dgm:pt modelId="{F486E737-FB1F-4CCA-A872-C70B352130FD}" type="pres">
      <dgm:prSet presAssocID="{C2DDD5A0-0B90-4506-A91A-F98F4ACE22E4}" presName="sibTransNodeRect" presStyleLbl="alignNode1" presStyleIdx="1" presStyleCnt="3">
        <dgm:presLayoutVars>
          <dgm:chMax val="0"/>
          <dgm:bulletEnabled val="1"/>
        </dgm:presLayoutVars>
      </dgm:prSet>
      <dgm:spPr/>
    </dgm:pt>
    <dgm:pt modelId="{FE6E942C-C79C-4DE0-8058-1756E4E989D7}" type="pres">
      <dgm:prSet presAssocID="{80662718-FB6A-44ED-A8DA-A736A8769C83}" presName="nodeRect" presStyleLbl="alignNode1" presStyleIdx="1" presStyleCnt="3">
        <dgm:presLayoutVars>
          <dgm:bulletEnabled val="1"/>
        </dgm:presLayoutVars>
      </dgm:prSet>
      <dgm:spPr/>
    </dgm:pt>
    <dgm:pt modelId="{517E5EF6-268A-401C-8386-2FDAFCFBE6B4}" type="pres">
      <dgm:prSet presAssocID="{C2DDD5A0-0B90-4506-A91A-F98F4ACE22E4}" presName="sibTrans" presStyleCnt="0"/>
      <dgm:spPr/>
    </dgm:pt>
    <dgm:pt modelId="{0FFA3171-3769-4B3E-967D-EA27211E7310}" type="pres">
      <dgm:prSet presAssocID="{7A93EEAC-E99D-4E21-8CDF-0B17DF3660D2}" presName="compositeNode" presStyleCnt="0">
        <dgm:presLayoutVars>
          <dgm:bulletEnabled val="1"/>
        </dgm:presLayoutVars>
      </dgm:prSet>
      <dgm:spPr/>
    </dgm:pt>
    <dgm:pt modelId="{00AC79EE-126F-4B37-87A2-47B7FD2D9916}" type="pres">
      <dgm:prSet presAssocID="{7A93EEAC-E99D-4E21-8CDF-0B17DF3660D2}" presName="bgRect" presStyleLbl="alignNode1" presStyleIdx="2" presStyleCnt="3"/>
      <dgm:spPr/>
    </dgm:pt>
    <dgm:pt modelId="{1D31FDA7-6F7B-4C40-A582-51266EF44698}" type="pres">
      <dgm:prSet presAssocID="{7F0714E1-198F-4C9E-ADF1-70D007C13744}" presName="sibTransNodeRect" presStyleLbl="alignNode1" presStyleIdx="2" presStyleCnt="3">
        <dgm:presLayoutVars>
          <dgm:chMax val="0"/>
          <dgm:bulletEnabled val="1"/>
        </dgm:presLayoutVars>
      </dgm:prSet>
      <dgm:spPr/>
    </dgm:pt>
    <dgm:pt modelId="{14742B91-155E-44C3-A445-7D7E9535F0EC}" type="pres">
      <dgm:prSet presAssocID="{7A93EEAC-E99D-4E21-8CDF-0B17DF3660D2}" presName="nodeRect" presStyleLbl="alignNode1" presStyleIdx="2" presStyleCnt="3">
        <dgm:presLayoutVars>
          <dgm:bulletEnabled val="1"/>
        </dgm:presLayoutVars>
      </dgm:prSet>
      <dgm:spPr/>
    </dgm:pt>
  </dgm:ptLst>
  <dgm:cxnLst>
    <dgm:cxn modelId="{41EA670A-54B1-4E34-B20D-E562495CC8A7}" srcId="{9BFF987B-2431-4A0E-864A-9BCFEC077D8B}" destId="{59E002B6-AE83-453E-B2D4-00A35E5CFDCC}" srcOrd="0" destOrd="0" parTransId="{9F16FFE6-C95C-4D8A-A5AA-F0A43A6D9A33}" sibTransId="{77D9FE57-FA18-42CE-BFDD-61B7D3D0C360}"/>
    <dgm:cxn modelId="{A7A2C51A-DCC8-45B0-B782-BF5922B2D428}" srcId="{F035BA40-BABD-46F6-BEA0-BA9BD4B7EFA1}" destId="{9BFF987B-2431-4A0E-864A-9BCFEC077D8B}" srcOrd="0" destOrd="0" parTransId="{736E6BB7-093F-4F80-899A-F1EB3E307B02}" sibTransId="{02DD0E34-8364-4930-A93A-225C3DFF9EAE}"/>
    <dgm:cxn modelId="{0F36921C-3764-4B49-B330-55D1C0948544}" type="presOf" srcId="{80662718-FB6A-44ED-A8DA-A736A8769C83}" destId="{FE6E942C-C79C-4DE0-8058-1756E4E989D7}" srcOrd="1" destOrd="0" presId="urn:microsoft.com/office/officeart/2016/7/layout/LinearBlockProcessNumbered"/>
    <dgm:cxn modelId="{0DECF035-64F5-4C85-BF06-90925F6DB6D9}" type="presOf" srcId="{7A93EEAC-E99D-4E21-8CDF-0B17DF3660D2}" destId="{00AC79EE-126F-4B37-87A2-47B7FD2D9916}" srcOrd="0" destOrd="0" presId="urn:microsoft.com/office/officeart/2016/7/layout/LinearBlockProcessNumbered"/>
    <dgm:cxn modelId="{7A96F53B-D57D-4062-BB92-2785441173E9}" type="presOf" srcId="{59E002B6-AE83-453E-B2D4-00A35E5CFDCC}" destId="{8BE42CB7-D393-47DF-ACC6-D2470092EB24}" srcOrd="0" destOrd="1" presId="urn:microsoft.com/office/officeart/2016/7/layout/LinearBlockProcessNumbered"/>
    <dgm:cxn modelId="{41EECD3E-C462-4067-B6D0-2C044CEAF636}" type="presOf" srcId="{7F0714E1-198F-4C9E-ADF1-70D007C13744}" destId="{1D31FDA7-6F7B-4C40-A582-51266EF44698}" srcOrd="0" destOrd="0" presId="urn:microsoft.com/office/officeart/2016/7/layout/LinearBlockProcessNumbered"/>
    <dgm:cxn modelId="{0FA42C5F-D9C9-4B25-A72B-89B3188E11BE}" type="presOf" srcId="{80662718-FB6A-44ED-A8DA-A736A8769C83}" destId="{69E9BCE9-6C98-41FA-AF14-91275B82B4A7}" srcOrd="0" destOrd="0" presId="urn:microsoft.com/office/officeart/2016/7/layout/LinearBlockProcessNumbered"/>
    <dgm:cxn modelId="{30FAB567-6601-4ADD-9C63-D61681ABB6C6}" type="presOf" srcId="{7A93EEAC-E99D-4E21-8CDF-0B17DF3660D2}" destId="{14742B91-155E-44C3-A445-7D7E9535F0EC}" srcOrd="1" destOrd="0" presId="urn:microsoft.com/office/officeart/2016/7/layout/LinearBlockProcessNumbered"/>
    <dgm:cxn modelId="{E771F14B-318A-41D5-A6FC-9B704692D048}" type="presOf" srcId="{02DD0E34-8364-4930-A93A-225C3DFF9EAE}" destId="{2148C0B4-15AD-4B3B-8797-30D53039FB05}" srcOrd="0" destOrd="0" presId="urn:microsoft.com/office/officeart/2016/7/layout/LinearBlockProcessNumbered"/>
    <dgm:cxn modelId="{C48E0E71-4150-4CB7-9489-2334A9700E58}" srcId="{F035BA40-BABD-46F6-BEA0-BA9BD4B7EFA1}" destId="{7A93EEAC-E99D-4E21-8CDF-0B17DF3660D2}" srcOrd="2" destOrd="0" parTransId="{060119D4-6DD2-49F9-B630-A4DF967DCF62}" sibTransId="{7F0714E1-198F-4C9E-ADF1-70D007C13744}"/>
    <dgm:cxn modelId="{32B85C74-5A9B-4555-A378-1C12D5744EA6}" type="presOf" srcId="{9BFF987B-2431-4A0E-864A-9BCFEC077D8B}" destId="{8BE42CB7-D393-47DF-ACC6-D2470092EB24}" srcOrd="1" destOrd="0" presId="urn:microsoft.com/office/officeart/2016/7/layout/LinearBlockProcessNumbered"/>
    <dgm:cxn modelId="{6D372B7E-34C8-4582-99CB-F9096BD40154}" type="presOf" srcId="{9BFF987B-2431-4A0E-864A-9BCFEC077D8B}" destId="{5D37928C-B102-43F2-BDC4-E136D6520B27}" srcOrd="0" destOrd="0" presId="urn:microsoft.com/office/officeart/2016/7/layout/LinearBlockProcessNumbered"/>
    <dgm:cxn modelId="{4FF24FB3-AB3E-4334-831A-7F270A70F33F}" srcId="{F035BA40-BABD-46F6-BEA0-BA9BD4B7EFA1}" destId="{80662718-FB6A-44ED-A8DA-A736A8769C83}" srcOrd="1" destOrd="0" parTransId="{EA4A9E09-9902-42B1-9822-CB98B27612D6}" sibTransId="{C2DDD5A0-0B90-4506-A91A-F98F4ACE22E4}"/>
    <dgm:cxn modelId="{24DB5BC4-2D38-4194-9F32-DC97EB27BEB7}" type="presOf" srcId="{47CC0E8E-23C3-4A95-9F16-0C148281B1A5}" destId="{8BE42CB7-D393-47DF-ACC6-D2470092EB24}" srcOrd="0" destOrd="2" presId="urn:microsoft.com/office/officeart/2016/7/layout/LinearBlockProcessNumbered"/>
    <dgm:cxn modelId="{12033ED6-C98D-4E36-874A-344491E3DF6E}" type="presOf" srcId="{F035BA40-BABD-46F6-BEA0-BA9BD4B7EFA1}" destId="{E4050440-CC90-4905-9395-7BF3F246A8CA}" srcOrd="0" destOrd="0" presId="urn:microsoft.com/office/officeart/2016/7/layout/LinearBlockProcessNumbered"/>
    <dgm:cxn modelId="{2182FCF2-F1FA-4EE7-A6BE-DDD688B4666A}" srcId="{9BFF987B-2431-4A0E-864A-9BCFEC077D8B}" destId="{47CC0E8E-23C3-4A95-9F16-0C148281B1A5}" srcOrd="1" destOrd="0" parTransId="{A35E1563-C928-4213-BA55-D0032B950515}" sibTransId="{DDC479DE-85E0-4A0F-8DD6-5E69F2DF85AA}"/>
    <dgm:cxn modelId="{E97AF1FF-B3D8-48C7-857C-16478B1963E1}" type="presOf" srcId="{C2DDD5A0-0B90-4506-A91A-F98F4ACE22E4}" destId="{F486E737-FB1F-4CCA-A872-C70B352130FD}" srcOrd="0" destOrd="0" presId="urn:microsoft.com/office/officeart/2016/7/layout/LinearBlockProcessNumbered"/>
    <dgm:cxn modelId="{8A57C935-E1DA-46E0-A54A-FAF8FA1A0416}" type="presParOf" srcId="{E4050440-CC90-4905-9395-7BF3F246A8CA}" destId="{EDEBF297-E82A-4273-854F-56C5EE75387A}" srcOrd="0" destOrd="0" presId="urn:microsoft.com/office/officeart/2016/7/layout/LinearBlockProcessNumbered"/>
    <dgm:cxn modelId="{040DBBCF-572A-4005-9616-6167052B23B4}" type="presParOf" srcId="{EDEBF297-E82A-4273-854F-56C5EE75387A}" destId="{5D37928C-B102-43F2-BDC4-E136D6520B27}" srcOrd="0" destOrd="0" presId="urn:microsoft.com/office/officeart/2016/7/layout/LinearBlockProcessNumbered"/>
    <dgm:cxn modelId="{5E31C9DA-F690-4BD8-983B-C5726304D360}" type="presParOf" srcId="{EDEBF297-E82A-4273-854F-56C5EE75387A}" destId="{2148C0B4-15AD-4B3B-8797-30D53039FB05}" srcOrd="1" destOrd="0" presId="urn:microsoft.com/office/officeart/2016/7/layout/LinearBlockProcessNumbered"/>
    <dgm:cxn modelId="{1715243D-C973-4800-B8ED-CA38AACBB60E}" type="presParOf" srcId="{EDEBF297-E82A-4273-854F-56C5EE75387A}" destId="{8BE42CB7-D393-47DF-ACC6-D2470092EB24}" srcOrd="2" destOrd="0" presId="urn:microsoft.com/office/officeart/2016/7/layout/LinearBlockProcessNumbered"/>
    <dgm:cxn modelId="{4167BEE4-D9BE-4F35-9C5A-9766D5249FA0}" type="presParOf" srcId="{E4050440-CC90-4905-9395-7BF3F246A8CA}" destId="{A811DAB9-C3AB-467C-9354-0C062FD72021}" srcOrd="1" destOrd="0" presId="urn:microsoft.com/office/officeart/2016/7/layout/LinearBlockProcessNumbered"/>
    <dgm:cxn modelId="{72676C39-5E2A-49C5-AB8E-A3E1068A1782}" type="presParOf" srcId="{E4050440-CC90-4905-9395-7BF3F246A8CA}" destId="{722D528E-E896-406F-9319-9469C6B4B69F}" srcOrd="2" destOrd="0" presId="urn:microsoft.com/office/officeart/2016/7/layout/LinearBlockProcessNumbered"/>
    <dgm:cxn modelId="{30E259F1-7803-4C8D-BA8F-D017532BCA59}" type="presParOf" srcId="{722D528E-E896-406F-9319-9469C6B4B69F}" destId="{69E9BCE9-6C98-41FA-AF14-91275B82B4A7}" srcOrd="0" destOrd="0" presId="urn:microsoft.com/office/officeart/2016/7/layout/LinearBlockProcessNumbered"/>
    <dgm:cxn modelId="{3F73B5AE-341B-4152-B201-1F7540658ADF}" type="presParOf" srcId="{722D528E-E896-406F-9319-9469C6B4B69F}" destId="{F486E737-FB1F-4CCA-A872-C70B352130FD}" srcOrd="1" destOrd="0" presId="urn:microsoft.com/office/officeart/2016/7/layout/LinearBlockProcessNumbered"/>
    <dgm:cxn modelId="{FACF6864-DF4A-441F-9FEF-6CF6B383916E}" type="presParOf" srcId="{722D528E-E896-406F-9319-9469C6B4B69F}" destId="{FE6E942C-C79C-4DE0-8058-1756E4E989D7}" srcOrd="2" destOrd="0" presId="urn:microsoft.com/office/officeart/2016/7/layout/LinearBlockProcessNumbered"/>
    <dgm:cxn modelId="{3B78E971-ACAC-4FD1-B8F4-3F6EF6A09C8E}" type="presParOf" srcId="{E4050440-CC90-4905-9395-7BF3F246A8CA}" destId="{517E5EF6-268A-401C-8386-2FDAFCFBE6B4}" srcOrd="3" destOrd="0" presId="urn:microsoft.com/office/officeart/2016/7/layout/LinearBlockProcessNumbered"/>
    <dgm:cxn modelId="{5F68C44C-3D8A-4B44-AC31-C3AEF6A9FE50}" type="presParOf" srcId="{E4050440-CC90-4905-9395-7BF3F246A8CA}" destId="{0FFA3171-3769-4B3E-967D-EA27211E7310}" srcOrd="4" destOrd="0" presId="urn:microsoft.com/office/officeart/2016/7/layout/LinearBlockProcessNumbered"/>
    <dgm:cxn modelId="{B8F6E099-F739-4326-89E9-E4B09676CEBB}" type="presParOf" srcId="{0FFA3171-3769-4B3E-967D-EA27211E7310}" destId="{00AC79EE-126F-4B37-87A2-47B7FD2D9916}" srcOrd="0" destOrd="0" presId="urn:microsoft.com/office/officeart/2016/7/layout/LinearBlockProcessNumbered"/>
    <dgm:cxn modelId="{2A34C1AC-EF12-49FA-B2CA-CE4E28EC724D}" type="presParOf" srcId="{0FFA3171-3769-4B3E-967D-EA27211E7310}" destId="{1D31FDA7-6F7B-4C40-A582-51266EF44698}" srcOrd="1" destOrd="0" presId="urn:microsoft.com/office/officeart/2016/7/layout/LinearBlockProcessNumbered"/>
    <dgm:cxn modelId="{78D2114A-849C-47F3-B536-5303B5682501}" type="presParOf" srcId="{0FFA3171-3769-4B3E-967D-EA27211E7310}" destId="{14742B91-155E-44C3-A445-7D7E9535F0EC}" srcOrd="2" destOrd="0" presId="urn:microsoft.com/office/officeart/2016/7/layout/LinearBlockProcessNumbered"/>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A36FB-F384-4191-8C9E-1F3B75C6A910}">
      <dsp:nvSpPr>
        <dsp:cNvPr id="0" name=""/>
        <dsp:cNvSpPr/>
      </dsp:nvSpPr>
      <dsp:spPr>
        <a:xfrm>
          <a:off x="0" y="1749335"/>
          <a:ext cx="6666833" cy="1282049"/>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17420" tIns="458216" rIns="517420"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a:t>No continuous distribution </a:t>
          </a:r>
        </a:p>
        <a:p>
          <a:pPr marL="228600" lvl="1" indent="-228600" algn="l" defTabSz="977900">
            <a:lnSpc>
              <a:spcPct val="90000"/>
            </a:lnSpc>
            <a:spcBef>
              <a:spcPct val="0"/>
            </a:spcBef>
            <a:spcAft>
              <a:spcPct val="15000"/>
            </a:spcAft>
            <a:buChar char="•"/>
          </a:pPr>
          <a:r>
            <a:rPr lang="en-US" sz="2200" kern="1200"/>
            <a:t>Can be throughout the project area</a:t>
          </a:r>
        </a:p>
      </dsp:txBody>
      <dsp:txXfrm>
        <a:off x="0" y="1749335"/>
        <a:ext cx="6666833" cy="1282049"/>
      </dsp:txXfrm>
    </dsp:sp>
    <dsp:sp modelId="{12C027A4-2DBF-4DF9-AF20-D29DF8E2F93E}">
      <dsp:nvSpPr>
        <dsp:cNvPr id="0" name=""/>
        <dsp:cNvSpPr/>
      </dsp:nvSpPr>
      <dsp:spPr>
        <a:xfrm>
          <a:off x="333341" y="1424614"/>
          <a:ext cx="4666783" cy="6494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977900">
            <a:lnSpc>
              <a:spcPct val="90000"/>
            </a:lnSpc>
            <a:spcBef>
              <a:spcPct val="0"/>
            </a:spcBef>
            <a:spcAft>
              <a:spcPct val="35000"/>
            </a:spcAft>
            <a:buNone/>
          </a:pPr>
          <a:r>
            <a:rPr lang="en-US" sz="2200" kern="1200"/>
            <a:t>1 acre or more disturbance</a:t>
          </a:r>
        </a:p>
      </dsp:txBody>
      <dsp:txXfrm>
        <a:off x="365044" y="1456317"/>
        <a:ext cx="4603377" cy="586034"/>
      </dsp:txXfrm>
    </dsp:sp>
    <dsp:sp modelId="{B79A486E-9929-45E7-8DEA-BE73C4A7BBE6}">
      <dsp:nvSpPr>
        <dsp:cNvPr id="0" name=""/>
        <dsp:cNvSpPr/>
      </dsp:nvSpPr>
      <dsp:spPr>
        <a:xfrm>
          <a:off x="0" y="3474905"/>
          <a:ext cx="6666833" cy="554400"/>
        </a:xfrm>
        <a:prstGeom prst="rect">
          <a:avLst/>
        </a:prstGeom>
        <a:solidFill>
          <a:schemeClr val="lt1">
            <a:alpha val="90000"/>
            <a:hueOff val="0"/>
            <a:satOff val="0"/>
            <a:lumOff val="0"/>
            <a:alphaOff val="0"/>
          </a:schemeClr>
        </a:solidFill>
        <a:ln w="12700" cap="flat" cmpd="sng" algn="ctr">
          <a:solidFill>
            <a:schemeClr val="accent2">
              <a:hueOff val="1255236"/>
              <a:satOff val="16072"/>
              <a:lumOff val="-6078"/>
              <a:alphaOff val="0"/>
            </a:schemeClr>
          </a:solidFill>
          <a:prstDash val="solid"/>
          <a:miter lim="800000"/>
        </a:ln>
        <a:effectLst/>
      </dsp:spPr>
      <dsp:style>
        <a:lnRef idx="1">
          <a:scrgbClr r="0" g="0" b="0"/>
        </a:lnRef>
        <a:fillRef idx="1">
          <a:scrgbClr r="0" g="0" b="0"/>
        </a:fillRef>
        <a:effectRef idx="0">
          <a:scrgbClr r="0" g="0" b="0"/>
        </a:effectRef>
        <a:fontRef idx="minor"/>
      </dsp:style>
    </dsp:sp>
    <dsp:sp modelId="{0A5844D8-6A47-4D03-98CF-A9E79BD55963}">
      <dsp:nvSpPr>
        <dsp:cNvPr id="0" name=""/>
        <dsp:cNvSpPr/>
      </dsp:nvSpPr>
      <dsp:spPr>
        <a:xfrm>
          <a:off x="333341" y="3150185"/>
          <a:ext cx="4666783" cy="649440"/>
        </a:xfrm>
        <a:prstGeom prst="roundRect">
          <a:avLst/>
        </a:prstGeom>
        <a:gradFill rotWithShape="0">
          <a:gsLst>
            <a:gs pos="0">
              <a:schemeClr val="accent2">
                <a:hueOff val="1255236"/>
                <a:satOff val="16072"/>
                <a:lumOff val="-6078"/>
                <a:alphaOff val="0"/>
                <a:satMod val="103000"/>
                <a:lumMod val="102000"/>
                <a:tint val="94000"/>
              </a:schemeClr>
            </a:gs>
            <a:gs pos="50000">
              <a:schemeClr val="accent2">
                <a:hueOff val="1255236"/>
                <a:satOff val="16072"/>
                <a:lumOff val="-6078"/>
                <a:alphaOff val="0"/>
                <a:satMod val="110000"/>
                <a:lumMod val="100000"/>
                <a:shade val="100000"/>
              </a:schemeClr>
            </a:gs>
            <a:gs pos="100000">
              <a:schemeClr val="accent2">
                <a:hueOff val="1255236"/>
                <a:satOff val="16072"/>
                <a:lumOff val="-607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76393" tIns="0" rIns="176393" bIns="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tx1"/>
              </a:solidFill>
            </a:rPr>
            <a:t>New permit available in November </a:t>
          </a:r>
        </a:p>
      </dsp:txBody>
      <dsp:txXfrm>
        <a:off x="365044" y="3181888"/>
        <a:ext cx="4603377" cy="5860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37928C-B102-43F2-BDC4-E136D6520B27}">
      <dsp:nvSpPr>
        <dsp:cNvPr id="0" name=""/>
        <dsp:cNvSpPr/>
      </dsp:nvSpPr>
      <dsp:spPr>
        <a:xfrm>
          <a:off x="821" y="179348"/>
          <a:ext cx="3327201" cy="3992641"/>
        </a:xfrm>
        <a:prstGeom prst="rect">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1022350">
            <a:lnSpc>
              <a:spcPct val="90000"/>
            </a:lnSpc>
            <a:spcBef>
              <a:spcPct val="0"/>
            </a:spcBef>
            <a:spcAft>
              <a:spcPct val="35000"/>
            </a:spcAft>
            <a:buNone/>
          </a:pPr>
          <a:r>
            <a:rPr lang="en-US" sz="2300" b="0" i="0" kern="1200" baseline="0"/>
            <a:t>Submit a Notice of Intent (NOI) to DWEE</a:t>
          </a:r>
          <a:endParaRPr lang="en-US" sz="2300" kern="1200"/>
        </a:p>
        <a:p>
          <a:pPr marL="171450" lvl="1" indent="-171450" algn="l" defTabSz="800100">
            <a:lnSpc>
              <a:spcPct val="90000"/>
            </a:lnSpc>
            <a:spcBef>
              <a:spcPct val="0"/>
            </a:spcBef>
            <a:spcAft>
              <a:spcPct val="15000"/>
            </a:spcAft>
            <a:buChar char="•"/>
          </a:pPr>
          <a:r>
            <a:rPr lang="en-US" sz="1800" kern="1200"/>
            <a:t>Stormwater Pollution Prevention Plan (SWPPP)</a:t>
          </a:r>
        </a:p>
        <a:p>
          <a:pPr marL="171450" lvl="1" indent="-171450" algn="l" defTabSz="800100">
            <a:lnSpc>
              <a:spcPct val="90000"/>
            </a:lnSpc>
            <a:spcBef>
              <a:spcPct val="0"/>
            </a:spcBef>
            <a:spcAft>
              <a:spcPct val="15000"/>
            </a:spcAft>
            <a:buChar char="•"/>
          </a:pPr>
          <a:r>
            <a:rPr lang="en-US" sz="1800" b="0" i="0" kern="1200" baseline="0"/>
            <a:t>NE Game &amp; Parks CERT Review</a:t>
          </a:r>
          <a:endParaRPr lang="en-US" sz="1800" kern="1200"/>
        </a:p>
      </dsp:txBody>
      <dsp:txXfrm>
        <a:off x="821" y="1776404"/>
        <a:ext cx="3327201" cy="2395585"/>
      </dsp:txXfrm>
    </dsp:sp>
    <dsp:sp modelId="{2148C0B4-15AD-4B3B-8797-30D53039FB05}">
      <dsp:nvSpPr>
        <dsp:cNvPr id="0" name=""/>
        <dsp:cNvSpPr/>
      </dsp:nvSpPr>
      <dsp:spPr>
        <a:xfrm>
          <a:off x="821" y="179348"/>
          <a:ext cx="3327201" cy="1597056"/>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821" y="179348"/>
        <a:ext cx="3327201" cy="1597056"/>
      </dsp:txXfrm>
    </dsp:sp>
    <dsp:sp modelId="{69E9BCE9-6C98-41FA-AF14-91275B82B4A7}">
      <dsp:nvSpPr>
        <dsp:cNvPr id="0" name=""/>
        <dsp:cNvSpPr/>
      </dsp:nvSpPr>
      <dsp:spPr>
        <a:xfrm>
          <a:off x="3594199" y="179348"/>
          <a:ext cx="3327201" cy="3992641"/>
        </a:xfrm>
        <a:prstGeom prst="rect">
          <a:avLst/>
        </a:prstGeom>
        <a:solidFill>
          <a:schemeClr val="accent5">
            <a:hueOff val="-6076075"/>
            <a:satOff val="-413"/>
            <a:lumOff val="981"/>
            <a:alphaOff val="0"/>
          </a:schemeClr>
        </a:solidFill>
        <a:ln w="19050" cap="flat" cmpd="sng" algn="ctr">
          <a:solidFill>
            <a:schemeClr val="accent5">
              <a:hueOff val="-6076075"/>
              <a:satOff val="-413"/>
              <a:lumOff val="98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1022350">
            <a:lnSpc>
              <a:spcPct val="90000"/>
            </a:lnSpc>
            <a:spcBef>
              <a:spcPct val="0"/>
            </a:spcBef>
            <a:spcAft>
              <a:spcPct val="35000"/>
            </a:spcAft>
            <a:buNone/>
          </a:pPr>
          <a:r>
            <a:rPr lang="en-US" sz="2300" b="0" i="0" kern="1200" baseline="0" dirty="0"/>
            <a:t>Receive authorization under the general permit</a:t>
          </a:r>
          <a:endParaRPr lang="en-US" sz="2300" kern="1200" dirty="0"/>
        </a:p>
      </dsp:txBody>
      <dsp:txXfrm>
        <a:off x="3594199" y="1776404"/>
        <a:ext cx="3327201" cy="2395585"/>
      </dsp:txXfrm>
    </dsp:sp>
    <dsp:sp modelId="{F486E737-FB1F-4CCA-A872-C70B352130FD}">
      <dsp:nvSpPr>
        <dsp:cNvPr id="0" name=""/>
        <dsp:cNvSpPr/>
      </dsp:nvSpPr>
      <dsp:spPr>
        <a:xfrm>
          <a:off x="3594199" y="179348"/>
          <a:ext cx="3327201" cy="1597056"/>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3594199" y="179348"/>
        <a:ext cx="3327201" cy="1597056"/>
      </dsp:txXfrm>
    </dsp:sp>
    <dsp:sp modelId="{00AC79EE-126F-4B37-87A2-47B7FD2D9916}">
      <dsp:nvSpPr>
        <dsp:cNvPr id="0" name=""/>
        <dsp:cNvSpPr/>
      </dsp:nvSpPr>
      <dsp:spPr>
        <a:xfrm>
          <a:off x="7187576" y="179348"/>
          <a:ext cx="3327201" cy="3992641"/>
        </a:xfrm>
        <a:prstGeom prst="rect">
          <a:avLst/>
        </a:prstGeom>
        <a:solidFill>
          <a:schemeClr val="accent5">
            <a:hueOff val="-12152150"/>
            <a:satOff val="-826"/>
            <a:lumOff val="1961"/>
            <a:alphaOff val="0"/>
          </a:schemeClr>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8654" tIns="0" rIns="328654" bIns="330200" numCol="1" spcCol="1270" anchor="t" anchorCtr="0">
          <a:noAutofit/>
        </a:bodyPr>
        <a:lstStyle/>
        <a:p>
          <a:pPr marL="0" lvl="0" indent="0" algn="l" defTabSz="1022350">
            <a:lnSpc>
              <a:spcPct val="90000"/>
            </a:lnSpc>
            <a:spcBef>
              <a:spcPct val="0"/>
            </a:spcBef>
            <a:spcAft>
              <a:spcPct val="35000"/>
            </a:spcAft>
            <a:buNone/>
          </a:pPr>
          <a:r>
            <a:rPr lang="en-US" sz="2300" b="0" i="0" kern="1200" baseline="0"/>
            <a:t>Maintain permit coverage throughout construction</a:t>
          </a:r>
          <a:endParaRPr lang="en-US" sz="2300" kern="1200"/>
        </a:p>
      </dsp:txBody>
      <dsp:txXfrm>
        <a:off x="7187576" y="1776404"/>
        <a:ext cx="3327201" cy="2395585"/>
      </dsp:txXfrm>
    </dsp:sp>
    <dsp:sp modelId="{1D31FDA7-6F7B-4C40-A582-51266EF44698}">
      <dsp:nvSpPr>
        <dsp:cNvPr id="0" name=""/>
        <dsp:cNvSpPr/>
      </dsp:nvSpPr>
      <dsp:spPr>
        <a:xfrm>
          <a:off x="7187576" y="179348"/>
          <a:ext cx="3327201" cy="1597056"/>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328654" tIns="165100" rIns="328654"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7187576" y="179348"/>
        <a:ext cx="3327201" cy="159705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2C9667B-DCA5-4619-890E-2474F3D36B6A}" type="datetimeFigureOut">
              <a:rPr lang="en-US" smtClean="0"/>
              <a:t>3/3/2026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DC70A31-800E-4BBF-BD26-AEAD636E8DF0}" type="slidenum">
              <a:rPr lang="en-US" smtClean="0"/>
              <a:t>‹#›</a:t>
            </a:fld>
            <a:endParaRPr lang="en-US"/>
          </a:p>
        </p:txBody>
      </p:sp>
    </p:spTree>
    <p:extLst>
      <p:ext uri="{BB962C8B-B14F-4D97-AF65-F5344CB8AC3E}">
        <p14:creationId xmlns:p14="http://schemas.microsoft.com/office/powerpoint/2010/main" val="3333659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and thank you all for attending!</a:t>
            </a:r>
          </a:p>
          <a:p>
            <a:endParaRPr lang="en-US" dirty="0"/>
          </a:p>
          <a:p>
            <a:r>
              <a:rPr lang="en-US" dirty="0"/>
              <a:t>We are recording this call. The recording and the slides will be posted to the website later. </a:t>
            </a:r>
          </a:p>
          <a:p>
            <a:endParaRPr lang="en-US" dirty="0"/>
          </a:p>
        </p:txBody>
      </p:sp>
      <p:sp>
        <p:nvSpPr>
          <p:cNvPr id="4" name="Slide Number Placeholder 3"/>
          <p:cNvSpPr>
            <a:spLocks noGrp="1"/>
          </p:cNvSpPr>
          <p:nvPr>
            <p:ph type="sldNum" sz="quarter" idx="5"/>
          </p:nvPr>
        </p:nvSpPr>
        <p:spPr/>
        <p:txBody>
          <a:bodyPr/>
          <a:lstStyle/>
          <a:p>
            <a:fld id="{5DC70A31-800E-4BBF-BD26-AEAD636E8DF0}" type="slidenum">
              <a:rPr lang="en-US" smtClean="0"/>
              <a:t>1</a:t>
            </a:fld>
            <a:endParaRPr lang="en-US"/>
          </a:p>
        </p:txBody>
      </p:sp>
    </p:spTree>
    <p:extLst>
      <p:ext uri="{BB962C8B-B14F-4D97-AF65-F5344CB8AC3E}">
        <p14:creationId xmlns:p14="http://schemas.microsoft.com/office/powerpoint/2010/main" val="12106252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 name="Google Shape;28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Talk a bit on Phase I, II, and III</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2" name="Google Shape;292;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5" name="Google Shape;305;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6b2896c9d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36b2896c9d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4" name="Google Shape;324;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36ae31402b1_2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5" name="Google Shape;335;g36ae31402b1_2_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4" name="Google Shape;34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2" name="Google Shape;352;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9" name="Google Shape;379;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last week, there are some environmental permits that you will be required to get before you can begin construction. While these permits are not always directly asked about in NBO’s NEAP form, it is still a good idea to mention them. We will be asking about these later – throughout reporting. As always if you have questions don’t hesitate to ask! </a:t>
            </a:r>
          </a:p>
          <a:p>
            <a:endParaRPr lang="en-US" dirty="0"/>
          </a:p>
          <a:p>
            <a:r>
              <a:rPr lang="en-US" dirty="0"/>
              <a:t>We are going to jump into another permit that you might need for your project! </a:t>
            </a:r>
          </a:p>
        </p:txBody>
      </p:sp>
      <p:sp>
        <p:nvSpPr>
          <p:cNvPr id="4" name="Slide Number Placeholder 3"/>
          <p:cNvSpPr>
            <a:spLocks noGrp="1"/>
          </p:cNvSpPr>
          <p:nvPr>
            <p:ph type="sldNum" sz="quarter" idx="5"/>
          </p:nvPr>
        </p:nvSpPr>
        <p:spPr/>
        <p:txBody>
          <a:bodyPr/>
          <a:lstStyle/>
          <a:p>
            <a:fld id="{5DC70A31-800E-4BBF-BD26-AEAD636E8DF0}" type="slidenum">
              <a:rPr lang="en-US" smtClean="0"/>
              <a:t>21</a:t>
            </a:fld>
            <a:endParaRPr lang="en-US"/>
          </a:p>
        </p:txBody>
      </p:sp>
    </p:spTree>
    <p:extLst>
      <p:ext uri="{BB962C8B-B14F-4D97-AF65-F5344CB8AC3E}">
        <p14:creationId xmlns:p14="http://schemas.microsoft.com/office/powerpoint/2010/main" val="650862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will have a presentation from Mariska Molnar from the Nebraska State Historic Preservation Office on Section 106 and their review process. Mariska will end her presentation with a time for questions. </a:t>
            </a:r>
          </a:p>
          <a:p>
            <a:endParaRPr lang="en-US" dirty="0"/>
          </a:p>
          <a:p>
            <a:r>
              <a:rPr lang="en-US" dirty="0"/>
              <a:t>And then we will jump into the Nebraska Department of Water, Energy and Environment’s Construction Stormwater Permit and the Stormwater Pollution Prevention Plan. </a:t>
            </a:r>
          </a:p>
          <a:p>
            <a:endParaRPr lang="en-US" dirty="0"/>
          </a:p>
          <a:p>
            <a:r>
              <a:rPr lang="en-US" dirty="0"/>
              <a:t>We will end the call with a Q&amp;A session. If you have questions throughout the presentation, you can put them in the chat or wait and ask them at the end! </a:t>
            </a:r>
          </a:p>
          <a:p>
            <a:endParaRPr lang="en-US" dirty="0"/>
          </a:p>
        </p:txBody>
      </p:sp>
      <p:sp>
        <p:nvSpPr>
          <p:cNvPr id="4" name="Slide Number Placeholder 3"/>
          <p:cNvSpPr>
            <a:spLocks noGrp="1"/>
          </p:cNvSpPr>
          <p:nvPr>
            <p:ph type="sldNum" sz="quarter" idx="5"/>
          </p:nvPr>
        </p:nvSpPr>
        <p:spPr/>
        <p:txBody>
          <a:bodyPr/>
          <a:lstStyle/>
          <a:p>
            <a:fld id="{5DC70A31-800E-4BBF-BD26-AEAD636E8DF0}" type="slidenum">
              <a:rPr lang="en-US" smtClean="0"/>
              <a:t>3</a:t>
            </a:fld>
            <a:endParaRPr lang="en-US"/>
          </a:p>
        </p:txBody>
      </p:sp>
    </p:spTree>
    <p:extLst>
      <p:ext uri="{BB962C8B-B14F-4D97-AF65-F5344CB8AC3E}">
        <p14:creationId xmlns:p14="http://schemas.microsoft.com/office/powerpoint/2010/main" val="3649584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dirty="0"/>
              <a:t>Last week I talked about the Clean Water Act and the requirements at the federal level with the US Army Corps of Engineers. Today we will look at the requirements at the state level with the NE Dept of Water, Energy, and Environment. </a:t>
            </a:r>
          </a:p>
          <a:p>
            <a:pPr marL="0" indent="0">
              <a:buFontTx/>
              <a:buNone/>
            </a:pPr>
            <a:endParaRPr lang="en-US" dirty="0"/>
          </a:p>
          <a:p>
            <a:pPr marL="0" indent="0">
              <a:buFontTx/>
              <a:buNone/>
            </a:pPr>
            <a:r>
              <a:rPr lang="en-US" dirty="0"/>
              <a:t>The same way the Section 404 permits ensure you are following Clean Water Act requirements at the federal level, the construction stormwater permit ensure you are following state requirements, including construction deposits. </a:t>
            </a:r>
          </a:p>
          <a:p>
            <a:pPr marL="0" indent="0">
              <a:buFontTx/>
              <a:buNone/>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48BC81-A542-49B1-A48C-3539F97D28B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01285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Notice of Intent is then submitted to request permit coverage through the DWEE CSW Online-Portal. </a:t>
            </a:r>
          </a:p>
          <a:p>
            <a:endParaRPr lang="en-US" dirty="0"/>
          </a:p>
          <a:p>
            <a:r>
              <a:rPr lang="en-US" dirty="0"/>
              <a:t>You will need to include a Stormwater Pollution Prevention Plan (see the next slides) and your completed CERT Review from the NGPC in the NOI.</a:t>
            </a:r>
          </a:p>
          <a:p>
            <a:endParaRPr lang="en-US" dirty="0"/>
          </a:p>
          <a:p>
            <a:r>
              <a:rPr lang="en-US" dirty="0"/>
              <a:t>Once approved, the project is authorized under the general permit and construction activities may commence.</a:t>
            </a:r>
          </a:p>
          <a:p>
            <a:endParaRPr lang="en-US" dirty="0"/>
          </a:p>
          <a:p>
            <a:r>
              <a:rPr lang="en-US" dirty="0"/>
              <a:t>Permit coverage and the requirements listed in the SWPPP must be maintained for the duration of construction.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48BC81-A542-49B1-A48C-3539F97D28B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1385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3775D-7152-EB1E-54D8-60DF2FA367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A5B4FE-17D3-DA7F-C140-4C8EA58A4C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ED0407-45C8-2D73-AE3F-FB02299C7957}"/>
              </a:ext>
            </a:extLst>
          </p:cNvPr>
          <p:cNvSpPr>
            <a:spLocks noGrp="1"/>
          </p:cNvSpPr>
          <p:nvPr>
            <p:ph type="body" idx="1"/>
          </p:nvPr>
        </p:nvSpPr>
        <p:spPr/>
        <p:txBody>
          <a:bodyPr/>
          <a:lstStyle/>
          <a:p>
            <a:pPr marL="0" indent="0">
              <a:buFontTx/>
              <a:buNone/>
            </a:pPr>
            <a:r>
              <a:rPr lang="en-US" dirty="0">
                <a:highlight>
                  <a:srgbClr val="FFFF00"/>
                </a:highlight>
              </a:rPr>
              <a:t>A SWPPP lays out the steps and techniques that will be used to reduce pollutants in stormwater runoff leaving a construction site.</a:t>
            </a:r>
          </a:p>
          <a:p>
            <a:pPr marL="171450" lvl="0" indent="-171450">
              <a:buFontTx/>
              <a:buChar char="-"/>
            </a:pPr>
            <a:r>
              <a:rPr lang="en-US" dirty="0">
                <a:highlight>
                  <a:srgbClr val="FFFF00"/>
                </a:highlight>
              </a:rPr>
              <a:t>SWPPPS identify potential pollution sources onsite that may come into contact with stormwater runoff.</a:t>
            </a:r>
          </a:p>
          <a:p>
            <a:pPr marL="171450" lvl="0" indent="-171450">
              <a:buFontTx/>
              <a:buChar char="-"/>
            </a:pPr>
            <a:r>
              <a:rPr lang="en-US" dirty="0">
                <a:highlight>
                  <a:srgbClr val="FFFF00"/>
                </a:highlight>
              </a:rPr>
              <a:t>SWPPPs also describe best management practices (BMP) used to reduce pollutants in the site's stormwater runoff.</a:t>
            </a:r>
          </a:p>
          <a:p>
            <a:pPr marL="171450" indent="-171450">
              <a:buFontTx/>
              <a:buChar char="-"/>
            </a:pPr>
            <a:endParaRPr lang="en-US" dirty="0">
              <a:highlight>
                <a:srgbClr val="FFFF00"/>
              </a:highlight>
            </a:endParaRPr>
          </a:p>
          <a:p>
            <a:pPr marL="0" indent="0">
              <a:buFontTx/>
              <a:buNone/>
            </a:pPr>
            <a:r>
              <a:rPr lang="en-US" dirty="0">
                <a:highlight>
                  <a:srgbClr val="FFFF00"/>
                </a:highlight>
              </a:rPr>
              <a:t>SWPPPs must be prepared by qualified personnel and should be kept onsite at all times.</a:t>
            </a:r>
          </a:p>
        </p:txBody>
      </p:sp>
      <p:sp>
        <p:nvSpPr>
          <p:cNvPr id="4" name="Slide Number Placeholder 3">
            <a:extLst>
              <a:ext uri="{FF2B5EF4-FFF2-40B4-BE49-F238E27FC236}">
                <a16:creationId xmlns:a16="http://schemas.microsoft.com/office/drawing/2014/main" id="{2AEB839A-B017-C46B-4C20-35AD4665E9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48BC81-A542-49B1-A48C-3539F97D28B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84966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3775D-7152-EB1E-54D8-60DF2FA367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A5B4FE-17D3-DA7F-C140-4C8EA58A4C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ED0407-45C8-2D73-AE3F-FB02299C7957}"/>
              </a:ext>
            </a:extLst>
          </p:cNvPr>
          <p:cNvSpPr>
            <a:spLocks noGrp="1"/>
          </p:cNvSpPr>
          <p:nvPr>
            <p:ph type="body" idx="1"/>
          </p:nvPr>
        </p:nvSpPr>
        <p:spPr/>
        <p:txBody>
          <a:bodyPr/>
          <a:lstStyle/>
          <a:p>
            <a:pPr marL="0" indent="0">
              <a:buFontTx/>
              <a:buNone/>
            </a:pPr>
            <a:r>
              <a:rPr lang="en-US" dirty="0"/>
              <a:t>In accordance with the SWPPP, you must complete routine site inspections throughout the life of the project. These will either need to be completed by you as the subgrantee and project owner or the subcontractor on the project. </a:t>
            </a:r>
          </a:p>
          <a:p>
            <a:pPr marL="171450" indent="-171450">
              <a:buFontTx/>
              <a:buChar char="-"/>
            </a:pPr>
            <a:r>
              <a:rPr lang="en-US" dirty="0"/>
              <a:t>Site inspections must occur:</a:t>
            </a:r>
          </a:p>
          <a:p>
            <a:pPr marL="628650" lvl="1" indent="-171450">
              <a:buFontTx/>
              <a:buChar char="-"/>
            </a:pPr>
            <a:r>
              <a:rPr lang="en-US" dirty="0"/>
              <a:t>At least once every 7 calendar days OR once every 14 calendar days AND</a:t>
            </a:r>
          </a:p>
          <a:p>
            <a:pPr marL="628650" lvl="1" indent="-171450">
              <a:buFontTx/>
              <a:buChar char="-"/>
            </a:pPr>
            <a:r>
              <a:rPr lang="en-US" dirty="0"/>
              <a:t>Within 24 hours of the occurrence of a storm even of 0.25 inches or greater, or the occurrence of snowmelt runoff sufficient to cause discharge</a:t>
            </a:r>
          </a:p>
          <a:p>
            <a:endParaRPr lang="en-US" dirty="0">
              <a:highlight>
                <a:srgbClr val="FFFF00"/>
              </a:highlight>
            </a:endParaRPr>
          </a:p>
          <a:p>
            <a:r>
              <a:rPr lang="en-US" dirty="0">
                <a:highlight>
                  <a:srgbClr val="FFFF00"/>
                </a:highlight>
              </a:rPr>
              <a:t>The SWPPP document is updated with changing site conditions and the results of each inspection.</a:t>
            </a:r>
          </a:p>
          <a:p>
            <a:r>
              <a:rPr lang="en-US" dirty="0">
                <a:highlight>
                  <a:srgbClr val="FFFF00"/>
                </a:highlight>
              </a:rPr>
              <a:t>After completion of project activities, a Notice of Termination can be submitted through the DWEE CSW Online Portal.</a:t>
            </a:r>
          </a:p>
          <a:p>
            <a:endParaRPr lang="en-US" dirty="0">
              <a:highlight>
                <a:srgbClr val="FFFF00"/>
              </a:highlight>
            </a:endParaRPr>
          </a:p>
          <a:p>
            <a:r>
              <a:rPr lang="en-US" dirty="0">
                <a:highlight>
                  <a:srgbClr val="FFFF00"/>
                </a:highlight>
              </a:rPr>
              <a:t>Within the NOI you will identify an estimated end date. The portal will automatically prompt you to either submit your NOT or you can submit an extension. The permit will not close until you have submitted your NOT. </a:t>
            </a:r>
          </a:p>
        </p:txBody>
      </p:sp>
      <p:sp>
        <p:nvSpPr>
          <p:cNvPr id="4" name="Slide Number Placeholder 3">
            <a:extLst>
              <a:ext uri="{FF2B5EF4-FFF2-40B4-BE49-F238E27FC236}">
                <a16:creationId xmlns:a16="http://schemas.microsoft.com/office/drawing/2014/main" id="{2AEB839A-B017-C46B-4C20-35AD4665E94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48BC81-A542-49B1-A48C-3539F97D28B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191160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We will now head into the Q&amp;A session. </a:t>
            </a:r>
          </a:p>
          <a:p>
            <a:pPr defTabSz="931774"/>
            <a:endParaRPr lang="en-US" dirty="0"/>
          </a:p>
          <a:p>
            <a:pPr defTabSz="931774"/>
            <a:r>
              <a:rPr lang="en-US" dirty="0"/>
              <a:t>Rachel, anything in the chat? </a:t>
            </a:r>
          </a:p>
          <a:p>
            <a:pPr defTabSz="931774"/>
            <a:endParaRPr lang="en-US" dirty="0"/>
          </a:p>
          <a:p>
            <a:pPr defTabSz="931774"/>
            <a:r>
              <a:rPr lang="en-US" dirty="0"/>
              <a:t>As Director Haggerty mentioned at the beginning of the call, you can not begin the NEPA review process or applying for permits until you have signed your subgrant! Please work with Diane to get your documents submitted and your subgrants executed! </a:t>
            </a:r>
          </a:p>
        </p:txBody>
      </p:sp>
      <p:sp>
        <p:nvSpPr>
          <p:cNvPr id="4" name="Slide Number Placeholder 3"/>
          <p:cNvSpPr>
            <a:spLocks noGrp="1"/>
          </p:cNvSpPr>
          <p:nvPr>
            <p:ph type="sldNum" sz="quarter" idx="5"/>
          </p:nvPr>
        </p:nvSpPr>
        <p:spPr/>
        <p:txBody>
          <a:bodyPr/>
          <a:lstStyle/>
          <a:p>
            <a:fld id="{5DC70A31-800E-4BBF-BD26-AEAD636E8DF0}" type="slidenum">
              <a:rPr lang="en-US" smtClean="0"/>
              <a:t>28</a:t>
            </a:fld>
            <a:endParaRPr lang="en-US"/>
          </a:p>
        </p:txBody>
      </p:sp>
    </p:spTree>
    <p:extLst>
      <p:ext uri="{BB962C8B-B14F-4D97-AF65-F5344CB8AC3E}">
        <p14:creationId xmlns:p14="http://schemas.microsoft.com/office/powerpoint/2010/main" val="2717187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dirty="0"/>
              <a:t>As Director Haggerty mentioned at the beginning of the call, you can not move forward with your projects until you have signed your subgrants! You will not receive access to the submittable portal to begin the NEPA review process or applying for permits until then! Please work with Diane to get your documents submitted and your subgrants executed! </a:t>
            </a:r>
          </a:p>
          <a:p>
            <a:pPr defTabSz="931774">
              <a:defRPr/>
            </a:pPr>
            <a:endParaRPr lang="en-US" dirty="0"/>
          </a:p>
          <a:p>
            <a:pPr defTabSz="931774">
              <a:defRPr/>
            </a:pPr>
            <a:r>
              <a:rPr lang="en-US" dirty="0"/>
              <a:t>If you have questions later on, please email nbo.admin@nebraska.gov. </a:t>
            </a:r>
          </a:p>
          <a:p>
            <a:pPr defTabSz="931774">
              <a:defRPr/>
            </a:pPr>
            <a:endParaRPr lang="en-US" dirty="0"/>
          </a:p>
          <a:p>
            <a:r>
              <a:rPr lang="en-US" dirty="0"/>
              <a:t>Thank you for attending today’s TA call! We’ll see you next week!</a:t>
            </a:r>
          </a:p>
          <a:p>
            <a:endParaRPr lang="en-US" dirty="0"/>
          </a:p>
        </p:txBody>
      </p:sp>
      <p:sp>
        <p:nvSpPr>
          <p:cNvPr id="4" name="Slide Number Placeholder 3"/>
          <p:cNvSpPr>
            <a:spLocks noGrp="1"/>
          </p:cNvSpPr>
          <p:nvPr>
            <p:ph type="sldNum" sz="quarter" idx="5"/>
          </p:nvPr>
        </p:nvSpPr>
        <p:spPr/>
        <p:txBody>
          <a:bodyPr/>
          <a:lstStyle/>
          <a:p>
            <a:fld id="{5DC70A31-800E-4BBF-BD26-AEAD636E8DF0}" type="slidenum">
              <a:rPr lang="en-US" smtClean="0"/>
              <a:t>29</a:t>
            </a:fld>
            <a:endParaRPr lang="en-US"/>
          </a:p>
        </p:txBody>
      </p:sp>
    </p:spTree>
    <p:extLst>
      <p:ext uri="{BB962C8B-B14F-4D97-AF65-F5344CB8AC3E}">
        <p14:creationId xmlns:p14="http://schemas.microsoft.com/office/powerpoint/2010/main" val="24386449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501C4-C464-B61A-F467-0C1E3949E1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D68C1F-252E-42E1-E2C3-B0B2A1762E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6253F3-9EA3-520A-285A-261B26FC66F0}"/>
              </a:ext>
            </a:extLst>
          </p:cNvPr>
          <p:cNvSpPr>
            <a:spLocks noGrp="1"/>
          </p:cNvSpPr>
          <p:nvPr>
            <p:ph type="body" idx="1"/>
          </p:nvPr>
        </p:nvSpPr>
        <p:spPr>
          <a:xfrm>
            <a:off x="701040" y="4473892"/>
            <a:ext cx="5608320" cy="3892868"/>
          </a:xfrm>
        </p:spPr>
        <p:txBody>
          <a:bodyPr/>
          <a:lstStyle/>
          <a:p>
            <a:r>
              <a:rPr lang="en-US" dirty="0">
                <a:solidFill>
                  <a:srgbClr val="000000"/>
                </a:solidFill>
                <a:latin typeface="Times New Roman" panose="02020603050405020304" pitchFamily="18" charset="0"/>
              </a:rPr>
              <a:t>We again, wanted to remind you about the Subgrantee Resources page on our website. It has tons of great resources to help you through the NEPA review process! </a:t>
            </a:r>
          </a:p>
        </p:txBody>
      </p:sp>
      <p:sp>
        <p:nvSpPr>
          <p:cNvPr id="4" name="Slide Number Placeholder 3">
            <a:extLst>
              <a:ext uri="{FF2B5EF4-FFF2-40B4-BE49-F238E27FC236}">
                <a16:creationId xmlns:a16="http://schemas.microsoft.com/office/drawing/2014/main" id="{705594CB-750F-E9A7-3814-36F01FEC2553}"/>
              </a:ext>
            </a:extLst>
          </p:cNvPr>
          <p:cNvSpPr>
            <a:spLocks noGrp="1"/>
          </p:cNvSpPr>
          <p:nvPr>
            <p:ph type="sldNum" sz="quarter" idx="5"/>
          </p:nvPr>
        </p:nvSpPr>
        <p:spPr/>
        <p:txBody>
          <a:bodyPr/>
          <a:lstStyle/>
          <a:p>
            <a:fld id="{8527C2B6-0AC0-455D-8C21-DF71EE773E00}" type="slidenum">
              <a:rPr lang="en-US" smtClean="0"/>
              <a:t>4</a:t>
            </a:fld>
            <a:endParaRPr lang="en-US"/>
          </a:p>
        </p:txBody>
      </p:sp>
    </p:spTree>
    <p:extLst>
      <p:ext uri="{BB962C8B-B14F-4D97-AF65-F5344CB8AC3E}">
        <p14:creationId xmlns:p14="http://schemas.microsoft.com/office/powerpoint/2010/main" val="924213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Amber come up with stuff here….. NTIA handles initial notification. Already done. No requests for consultation. No longer a concern or thing to handle. </a:t>
            </a:r>
          </a:p>
        </p:txBody>
      </p:sp>
      <p:sp>
        <p:nvSpPr>
          <p:cNvPr id="4" name="Slide Number Placeholder 3"/>
          <p:cNvSpPr>
            <a:spLocks noGrp="1"/>
          </p:cNvSpPr>
          <p:nvPr>
            <p:ph type="sldNum" sz="quarter" idx="5"/>
          </p:nvPr>
        </p:nvSpPr>
        <p:spPr/>
        <p:txBody>
          <a:bodyPr/>
          <a:lstStyle/>
          <a:p>
            <a:fld id="{5DC70A31-800E-4BBF-BD26-AEAD636E8DF0}" type="slidenum">
              <a:rPr lang="en-US" smtClean="0"/>
              <a:t>5</a:t>
            </a:fld>
            <a:endParaRPr lang="en-US"/>
          </a:p>
        </p:txBody>
      </p:sp>
    </p:spTree>
    <p:extLst>
      <p:ext uri="{BB962C8B-B14F-4D97-AF65-F5344CB8AC3E}">
        <p14:creationId xmlns:p14="http://schemas.microsoft.com/office/powerpoint/2010/main" val="2856739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solidFill>
                  <a:srgbClr val="000000"/>
                </a:solidFill>
                <a:latin typeface="Times New Roman" panose="02020603050405020304" pitchFamily="18" charset="0"/>
              </a:rPr>
              <a:t>On that note, I would like to welcome Mariska Molnar from NE SHPO to the call! Thank you, Mariska for joining us!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C70A31-800E-4BBF-BD26-AEAD636E8DF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39728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6b8878468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36b8878468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 name="Google Shape;14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64FBF-7E0F-66E2-B693-7F8C91F4AE2E}"/>
              </a:ext>
            </a:extLst>
          </p:cNvPr>
          <p:cNvSpPr>
            <a:spLocks noGrp="1"/>
          </p:cNvSpPr>
          <p:nvPr>
            <p:ph type="ctrTitle"/>
          </p:nvPr>
        </p:nvSpPr>
        <p:spPr>
          <a:xfrm>
            <a:off x="1524000" y="1122363"/>
            <a:ext cx="9144000" cy="2387600"/>
          </a:xfrm>
        </p:spPr>
        <p:txBody>
          <a:bodyPr anchor="b"/>
          <a:lstStyle>
            <a:lvl1pPr algn="ctr">
              <a:defRPr sz="6000">
                <a:solidFill>
                  <a:srgbClr val="FFC000"/>
                </a:solidFill>
              </a:defRPr>
            </a:lvl1pPr>
          </a:lstStyle>
          <a:p>
            <a:r>
              <a:rPr lang="en-US" dirty="0"/>
              <a:t>Click to edit Master title style</a:t>
            </a:r>
          </a:p>
        </p:txBody>
      </p:sp>
      <p:sp>
        <p:nvSpPr>
          <p:cNvPr id="3" name="Subtitle 2">
            <a:extLst>
              <a:ext uri="{FF2B5EF4-FFF2-40B4-BE49-F238E27FC236}">
                <a16:creationId xmlns:a16="http://schemas.microsoft.com/office/drawing/2014/main" id="{D3226B10-AE87-99DB-E4FC-89597E3AF4B5}"/>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61055E99-5824-98A0-7B7E-C37CF9DDCD0D}"/>
              </a:ext>
            </a:extLst>
          </p:cNvPr>
          <p:cNvSpPr>
            <a:spLocks noGrp="1"/>
          </p:cNvSpPr>
          <p:nvPr>
            <p:ph type="dt" sz="half" idx="10"/>
          </p:nvPr>
        </p:nvSpPr>
        <p:spPr/>
        <p:txBody>
          <a:bodyPr/>
          <a:lstStyle/>
          <a:p>
            <a:fld id="{0818D6A7-CDBD-4AD4-9B15-E53CBC0532AB}" type="datetimeFigureOut">
              <a:rPr lang="en-US" smtClean="0"/>
              <a:t>3/3/2026</a:t>
            </a:fld>
            <a:endParaRPr lang="en-US"/>
          </a:p>
        </p:txBody>
      </p:sp>
      <p:sp>
        <p:nvSpPr>
          <p:cNvPr id="5" name="Footer Placeholder 4">
            <a:extLst>
              <a:ext uri="{FF2B5EF4-FFF2-40B4-BE49-F238E27FC236}">
                <a16:creationId xmlns:a16="http://schemas.microsoft.com/office/drawing/2014/main" id="{FECC4C98-4117-874B-DBF3-496895BFC8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CE1849-5115-A839-8EA9-0C54E3FBD0D6}"/>
              </a:ext>
            </a:extLst>
          </p:cNvPr>
          <p:cNvSpPr>
            <a:spLocks noGrp="1"/>
          </p:cNvSpPr>
          <p:nvPr>
            <p:ph type="sldNum" sz="quarter" idx="12"/>
          </p:nvPr>
        </p:nvSpPr>
        <p:spPr/>
        <p:txBody>
          <a:bodyPr/>
          <a:lstStyle/>
          <a:p>
            <a:fld id="{4BACC79E-911B-402D-97D1-1CD038D2CD60}" type="slidenum">
              <a:rPr lang="en-US" smtClean="0"/>
              <a:t>‹#›</a:t>
            </a:fld>
            <a:endParaRPr lang="en-US"/>
          </a:p>
        </p:txBody>
      </p:sp>
    </p:spTree>
    <p:extLst>
      <p:ext uri="{BB962C8B-B14F-4D97-AF65-F5344CB8AC3E}">
        <p14:creationId xmlns:p14="http://schemas.microsoft.com/office/powerpoint/2010/main" val="127715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96531-F080-A89E-6B34-1F0410C8979D}"/>
              </a:ext>
            </a:extLst>
          </p:cNvPr>
          <p:cNvSpPr>
            <a:spLocks noGrp="1"/>
          </p:cNvSpPr>
          <p:nvPr>
            <p:ph type="title"/>
          </p:nvPr>
        </p:nvSpPr>
        <p:spPr/>
        <p:txBody>
          <a:bodyPr/>
          <a:lstStyle>
            <a:lvl1pPr>
              <a:defRPr>
                <a:solidFill>
                  <a:srgbClr val="FFC000"/>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4927A401-A7D1-F9E2-1378-5A69411D0E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6A56F4-01A4-7DC5-ADAF-7CDBA4DA8DCB}"/>
              </a:ext>
            </a:extLst>
          </p:cNvPr>
          <p:cNvSpPr>
            <a:spLocks noGrp="1"/>
          </p:cNvSpPr>
          <p:nvPr>
            <p:ph type="dt" sz="half" idx="10"/>
          </p:nvPr>
        </p:nvSpPr>
        <p:spPr/>
        <p:txBody>
          <a:bodyPr/>
          <a:lstStyle/>
          <a:p>
            <a:fld id="{0818D6A7-CDBD-4AD4-9B15-E53CBC0532AB}" type="datetimeFigureOut">
              <a:rPr lang="en-US" smtClean="0"/>
              <a:t>3/3/2026</a:t>
            </a:fld>
            <a:endParaRPr lang="en-US"/>
          </a:p>
        </p:txBody>
      </p:sp>
      <p:sp>
        <p:nvSpPr>
          <p:cNvPr id="5" name="Footer Placeholder 4">
            <a:extLst>
              <a:ext uri="{FF2B5EF4-FFF2-40B4-BE49-F238E27FC236}">
                <a16:creationId xmlns:a16="http://schemas.microsoft.com/office/drawing/2014/main" id="{698B0003-FDEE-0730-5BB3-45F81D30A7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312CD3-7EBA-6434-A111-FDA2A6801A65}"/>
              </a:ext>
            </a:extLst>
          </p:cNvPr>
          <p:cNvSpPr>
            <a:spLocks noGrp="1"/>
          </p:cNvSpPr>
          <p:nvPr>
            <p:ph type="sldNum" sz="quarter" idx="12"/>
          </p:nvPr>
        </p:nvSpPr>
        <p:spPr/>
        <p:txBody>
          <a:bodyPr/>
          <a:lstStyle/>
          <a:p>
            <a:fld id="{4BACC79E-911B-402D-97D1-1CD038D2CD60}" type="slidenum">
              <a:rPr lang="en-US" smtClean="0"/>
              <a:t>‹#›</a:t>
            </a:fld>
            <a:endParaRPr lang="en-US"/>
          </a:p>
        </p:txBody>
      </p:sp>
    </p:spTree>
    <p:extLst>
      <p:ext uri="{BB962C8B-B14F-4D97-AF65-F5344CB8AC3E}">
        <p14:creationId xmlns:p14="http://schemas.microsoft.com/office/powerpoint/2010/main" val="2122745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92AD09-021B-BB95-4F7D-D99D75BFDF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FA8318-B2F4-4AB5-62E2-FFE621BBA1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72392B-B02F-0C08-7046-F4085519A954}"/>
              </a:ext>
            </a:extLst>
          </p:cNvPr>
          <p:cNvSpPr>
            <a:spLocks noGrp="1"/>
          </p:cNvSpPr>
          <p:nvPr>
            <p:ph type="dt" sz="half" idx="10"/>
          </p:nvPr>
        </p:nvSpPr>
        <p:spPr/>
        <p:txBody>
          <a:bodyPr/>
          <a:lstStyle/>
          <a:p>
            <a:fld id="{0818D6A7-CDBD-4AD4-9B15-E53CBC0532AB}" type="datetimeFigureOut">
              <a:rPr lang="en-US" smtClean="0"/>
              <a:t>3/3/2026</a:t>
            </a:fld>
            <a:endParaRPr lang="en-US"/>
          </a:p>
        </p:txBody>
      </p:sp>
      <p:sp>
        <p:nvSpPr>
          <p:cNvPr id="5" name="Footer Placeholder 4">
            <a:extLst>
              <a:ext uri="{FF2B5EF4-FFF2-40B4-BE49-F238E27FC236}">
                <a16:creationId xmlns:a16="http://schemas.microsoft.com/office/drawing/2014/main" id="{4A2B030A-0E40-5F16-805A-3715A3AEAC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207C70-F8DC-F7BA-1069-1C54A07656F2}"/>
              </a:ext>
            </a:extLst>
          </p:cNvPr>
          <p:cNvSpPr>
            <a:spLocks noGrp="1"/>
          </p:cNvSpPr>
          <p:nvPr>
            <p:ph type="sldNum" sz="quarter" idx="12"/>
          </p:nvPr>
        </p:nvSpPr>
        <p:spPr/>
        <p:txBody>
          <a:bodyPr/>
          <a:lstStyle/>
          <a:p>
            <a:fld id="{4BACC79E-911B-402D-97D1-1CD038D2CD60}" type="slidenum">
              <a:rPr lang="en-US" smtClean="0"/>
              <a:t>‹#›</a:t>
            </a:fld>
            <a:endParaRPr lang="en-US"/>
          </a:p>
        </p:txBody>
      </p:sp>
    </p:spTree>
    <p:extLst>
      <p:ext uri="{BB962C8B-B14F-4D97-AF65-F5344CB8AC3E}">
        <p14:creationId xmlns:p14="http://schemas.microsoft.com/office/powerpoint/2010/main" val="3136075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E0EAE-BE73-F8CC-ACCB-7E9A456342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001AAC-3EC8-03A9-C2C4-73DF0BB102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7EDF4B-DDB0-5D4F-9253-16FAAD0C9EE5}"/>
              </a:ext>
            </a:extLst>
          </p:cNvPr>
          <p:cNvSpPr>
            <a:spLocks noGrp="1"/>
          </p:cNvSpPr>
          <p:nvPr>
            <p:ph type="dt" sz="half" idx="10"/>
          </p:nvPr>
        </p:nvSpPr>
        <p:spPr/>
        <p:txBody>
          <a:bodyPr/>
          <a:lstStyle/>
          <a:p>
            <a:fld id="{EC73CA5F-781B-42D6-B211-8E3BE7623997}" type="datetimeFigureOut">
              <a:rPr lang="en-US" smtClean="0"/>
              <a:t>3/3/2026</a:t>
            </a:fld>
            <a:endParaRPr lang="en-US"/>
          </a:p>
        </p:txBody>
      </p:sp>
      <p:sp>
        <p:nvSpPr>
          <p:cNvPr id="5" name="Footer Placeholder 4">
            <a:extLst>
              <a:ext uri="{FF2B5EF4-FFF2-40B4-BE49-F238E27FC236}">
                <a16:creationId xmlns:a16="http://schemas.microsoft.com/office/drawing/2014/main" id="{DD95B231-4814-95FE-8096-02DFFCBBC0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7BB601-1257-2B88-6EDD-48205326F284}"/>
              </a:ext>
            </a:extLst>
          </p:cNvPr>
          <p:cNvSpPr>
            <a:spLocks noGrp="1"/>
          </p:cNvSpPr>
          <p:nvPr>
            <p:ph type="sldNum" sz="quarter" idx="12"/>
          </p:nvPr>
        </p:nvSpPr>
        <p:spPr/>
        <p:txBody>
          <a:bodyPr/>
          <a:lstStyle/>
          <a:p>
            <a:fld id="{F066F156-891F-4192-9E76-E5DB6583EA6C}" type="slidenum">
              <a:rPr lang="en-US" smtClean="0"/>
              <a:t>‹#›</a:t>
            </a:fld>
            <a:endParaRPr lang="en-US"/>
          </a:p>
        </p:txBody>
      </p:sp>
    </p:spTree>
    <p:extLst>
      <p:ext uri="{BB962C8B-B14F-4D97-AF65-F5344CB8AC3E}">
        <p14:creationId xmlns:p14="http://schemas.microsoft.com/office/powerpoint/2010/main" val="645696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25DBD-B1FD-D55C-4D95-9ADBF4AA26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0B9BE7-79ED-A38A-A064-2EA348F532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86B74A-7931-C0C3-0492-5EE6B4C43151}"/>
              </a:ext>
            </a:extLst>
          </p:cNvPr>
          <p:cNvSpPr>
            <a:spLocks noGrp="1"/>
          </p:cNvSpPr>
          <p:nvPr>
            <p:ph type="dt" sz="half" idx="10"/>
          </p:nvPr>
        </p:nvSpPr>
        <p:spPr/>
        <p:txBody>
          <a:bodyPr/>
          <a:lstStyle/>
          <a:p>
            <a:fld id="{EC73CA5F-781B-42D6-B211-8E3BE7623997}" type="datetimeFigureOut">
              <a:rPr lang="en-US" smtClean="0"/>
              <a:t>3/3/2026</a:t>
            </a:fld>
            <a:endParaRPr lang="en-US"/>
          </a:p>
        </p:txBody>
      </p:sp>
      <p:sp>
        <p:nvSpPr>
          <p:cNvPr id="5" name="Footer Placeholder 4">
            <a:extLst>
              <a:ext uri="{FF2B5EF4-FFF2-40B4-BE49-F238E27FC236}">
                <a16:creationId xmlns:a16="http://schemas.microsoft.com/office/drawing/2014/main" id="{40D183C5-47B6-0042-25AC-EB49D62618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CED024-2DF0-F15C-5799-3675A22EAC26}"/>
              </a:ext>
            </a:extLst>
          </p:cNvPr>
          <p:cNvSpPr>
            <a:spLocks noGrp="1"/>
          </p:cNvSpPr>
          <p:nvPr>
            <p:ph type="sldNum" sz="quarter" idx="12"/>
          </p:nvPr>
        </p:nvSpPr>
        <p:spPr/>
        <p:txBody>
          <a:bodyPr/>
          <a:lstStyle/>
          <a:p>
            <a:fld id="{F066F156-891F-4192-9E76-E5DB6583EA6C}" type="slidenum">
              <a:rPr lang="en-US" smtClean="0"/>
              <a:t>‹#›</a:t>
            </a:fld>
            <a:endParaRPr lang="en-US"/>
          </a:p>
        </p:txBody>
      </p:sp>
    </p:spTree>
    <p:extLst>
      <p:ext uri="{BB962C8B-B14F-4D97-AF65-F5344CB8AC3E}">
        <p14:creationId xmlns:p14="http://schemas.microsoft.com/office/powerpoint/2010/main" val="3771266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16978-ACC9-E12F-EE7A-BFC593CD99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E6640E-606F-DD7F-C442-F787BD1501E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67B05A-BA14-F5EF-FD5A-00762523C08B}"/>
              </a:ext>
            </a:extLst>
          </p:cNvPr>
          <p:cNvSpPr>
            <a:spLocks noGrp="1"/>
          </p:cNvSpPr>
          <p:nvPr>
            <p:ph type="dt" sz="half" idx="10"/>
          </p:nvPr>
        </p:nvSpPr>
        <p:spPr/>
        <p:txBody>
          <a:bodyPr/>
          <a:lstStyle/>
          <a:p>
            <a:fld id="{EC73CA5F-781B-42D6-B211-8E3BE7623997}" type="datetimeFigureOut">
              <a:rPr lang="en-US" smtClean="0"/>
              <a:t>3/3/2026</a:t>
            </a:fld>
            <a:endParaRPr lang="en-US"/>
          </a:p>
        </p:txBody>
      </p:sp>
      <p:sp>
        <p:nvSpPr>
          <p:cNvPr id="5" name="Footer Placeholder 4">
            <a:extLst>
              <a:ext uri="{FF2B5EF4-FFF2-40B4-BE49-F238E27FC236}">
                <a16:creationId xmlns:a16="http://schemas.microsoft.com/office/drawing/2014/main" id="{85044F10-0D34-CF6E-14E4-738BFD3D9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82E635-F117-C6AB-DA1D-555C9673B229}"/>
              </a:ext>
            </a:extLst>
          </p:cNvPr>
          <p:cNvSpPr>
            <a:spLocks noGrp="1"/>
          </p:cNvSpPr>
          <p:nvPr>
            <p:ph type="sldNum" sz="quarter" idx="12"/>
          </p:nvPr>
        </p:nvSpPr>
        <p:spPr/>
        <p:txBody>
          <a:bodyPr/>
          <a:lstStyle/>
          <a:p>
            <a:fld id="{F066F156-891F-4192-9E76-E5DB6583EA6C}" type="slidenum">
              <a:rPr lang="en-US" smtClean="0"/>
              <a:t>‹#›</a:t>
            </a:fld>
            <a:endParaRPr lang="en-US"/>
          </a:p>
        </p:txBody>
      </p:sp>
    </p:spTree>
    <p:extLst>
      <p:ext uri="{BB962C8B-B14F-4D97-AF65-F5344CB8AC3E}">
        <p14:creationId xmlns:p14="http://schemas.microsoft.com/office/powerpoint/2010/main" val="3542995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80BC2-0EC0-4B2A-7534-49159C6B86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908BEA-2D05-4FEF-BEA7-F4172ED100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0010A6-0804-B7D5-46A6-08656FEE77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A48C4D-79BB-5CCF-2AF6-3144F328C279}"/>
              </a:ext>
            </a:extLst>
          </p:cNvPr>
          <p:cNvSpPr>
            <a:spLocks noGrp="1"/>
          </p:cNvSpPr>
          <p:nvPr>
            <p:ph type="dt" sz="half" idx="10"/>
          </p:nvPr>
        </p:nvSpPr>
        <p:spPr/>
        <p:txBody>
          <a:bodyPr/>
          <a:lstStyle/>
          <a:p>
            <a:fld id="{EC73CA5F-781B-42D6-B211-8E3BE7623997}" type="datetimeFigureOut">
              <a:rPr lang="en-US" smtClean="0"/>
              <a:t>3/3/2026</a:t>
            </a:fld>
            <a:endParaRPr lang="en-US"/>
          </a:p>
        </p:txBody>
      </p:sp>
      <p:sp>
        <p:nvSpPr>
          <p:cNvPr id="6" name="Footer Placeholder 5">
            <a:extLst>
              <a:ext uri="{FF2B5EF4-FFF2-40B4-BE49-F238E27FC236}">
                <a16:creationId xmlns:a16="http://schemas.microsoft.com/office/drawing/2014/main" id="{9AA56CEF-B6F4-56D7-F104-B04F21F28C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263316-1E97-7212-0A38-9DF7B8B80FC7}"/>
              </a:ext>
            </a:extLst>
          </p:cNvPr>
          <p:cNvSpPr>
            <a:spLocks noGrp="1"/>
          </p:cNvSpPr>
          <p:nvPr>
            <p:ph type="sldNum" sz="quarter" idx="12"/>
          </p:nvPr>
        </p:nvSpPr>
        <p:spPr/>
        <p:txBody>
          <a:bodyPr/>
          <a:lstStyle/>
          <a:p>
            <a:fld id="{F066F156-891F-4192-9E76-E5DB6583EA6C}" type="slidenum">
              <a:rPr lang="en-US" smtClean="0"/>
              <a:t>‹#›</a:t>
            </a:fld>
            <a:endParaRPr lang="en-US"/>
          </a:p>
        </p:txBody>
      </p:sp>
    </p:spTree>
    <p:extLst>
      <p:ext uri="{BB962C8B-B14F-4D97-AF65-F5344CB8AC3E}">
        <p14:creationId xmlns:p14="http://schemas.microsoft.com/office/powerpoint/2010/main" val="504662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209E5-8D02-4DF6-67ED-EB3476FA47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50688F2-6BEB-074A-D07B-B0A1A904AF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966160-BC15-54F1-795B-9EEDB50E952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7B57A5-2AFD-1F65-4EAD-30536FD300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7C351D-756C-BD52-47E3-2CE3A0B33F3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8352B7-3847-06F8-95FA-7D2D347F0DDF}"/>
              </a:ext>
            </a:extLst>
          </p:cNvPr>
          <p:cNvSpPr>
            <a:spLocks noGrp="1"/>
          </p:cNvSpPr>
          <p:nvPr>
            <p:ph type="dt" sz="half" idx="10"/>
          </p:nvPr>
        </p:nvSpPr>
        <p:spPr/>
        <p:txBody>
          <a:bodyPr/>
          <a:lstStyle/>
          <a:p>
            <a:fld id="{EC73CA5F-781B-42D6-B211-8E3BE7623997}" type="datetimeFigureOut">
              <a:rPr lang="en-US" smtClean="0"/>
              <a:t>3/3/2026</a:t>
            </a:fld>
            <a:endParaRPr lang="en-US"/>
          </a:p>
        </p:txBody>
      </p:sp>
      <p:sp>
        <p:nvSpPr>
          <p:cNvPr id="8" name="Footer Placeholder 7">
            <a:extLst>
              <a:ext uri="{FF2B5EF4-FFF2-40B4-BE49-F238E27FC236}">
                <a16:creationId xmlns:a16="http://schemas.microsoft.com/office/drawing/2014/main" id="{C4AA1566-3E46-7094-3CFE-2240299849D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ACF4DB-F7CC-AEDE-7DE5-1BA8B3B2965E}"/>
              </a:ext>
            </a:extLst>
          </p:cNvPr>
          <p:cNvSpPr>
            <a:spLocks noGrp="1"/>
          </p:cNvSpPr>
          <p:nvPr>
            <p:ph type="sldNum" sz="quarter" idx="12"/>
          </p:nvPr>
        </p:nvSpPr>
        <p:spPr/>
        <p:txBody>
          <a:bodyPr/>
          <a:lstStyle/>
          <a:p>
            <a:fld id="{F066F156-891F-4192-9E76-E5DB6583EA6C}" type="slidenum">
              <a:rPr lang="en-US" smtClean="0"/>
              <a:t>‹#›</a:t>
            </a:fld>
            <a:endParaRPr lang="en-US"/>
          </a:p>
        </p:txBody>
      </p:sp>
    </p:spTree>
    <p:extLst>
      <p:ext uri="{BB962C8B-B14F-4D97-AF65-F5344CB8AC3E}">
        <p14:creationId xmlns:p14="http://schemas.microsoft.com/office/powerpoint/2010/main" val="3173259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9F70E-B322-F102-7590-9AAEC2821B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11F621-2E24-2B13-F0C2-1B5A8136D585}"/>
              </a:ext>
            </a:extLst>
          </p:cNvPr>
          <p:cNvSpPr>
            <a:spLocks noGrp="1"/>
          </p:cNvSpPr>
          <p:nvPr>
            <p:ph type="dt" sz="half" idx="10"/>
          </p:nvPr>
        </p:nvSpPr>
        <p:spPr/>
        <p:txBody>
          <a:bodyPr/>
          <a:lstStyle/>
          <a:p>
            <a:fld id="{EC73CA5F-781B-42D6-B211-8E3BE7623997}" type="datetimeFigureOut">
              <a:rPr lang="en-US" smtClean="0"/>
              <a:t>3/3/2026</a:t>
            </a:fld>
            <a:endParaRPr lang="en-US"/>
          </a:p>
        </p:txBody>
      </p:sp>
      <p:sp>
        <p:nvSpPr>
          <p:cNvPr id="4" name="Footer Placeholder 3">
            <a:extLst>
              <a:ext uri="{FF2B5EF4-FFF2-40B4-BE49-F238E27FC236}">
                <a16:creationId xmlns:a16="http://schemas.microsoft.com/office/drawing/2014/main" id="{D241176D-E24A-76CE-B835-74249B9A1A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3FA550-D2CE-5C86-6339-73D456BE9BCF}"/>
              </a:ext>
            </a:extLst>
          </p:cNvPr>
          <p:cNvSpPr>
            <a:spLocks noGrp="1"/>
          </p:cNvSpPr>
          <p:nvPr>
            <p:ph type="sldNum" sz="quarter" idx="12"/>
          </p:nvPr>
        </p:nvSpPr>
        <p:spPr/>
        <p:txBody>
          <a:bodyPr/>
          <a:lstStyle/>
          <a:p>
            <a:fld id="{F066F156-891F-4192-9E76-E5DB6583EA6C}" type="slidenum">
              <a:rPr lang="en-US" smtClean="0"/>
              <a:t>‹#›</a:t>
            </a:fld>
            <a:endParaRPr lang="en-US"/>
          </a:p>
        </p:txBody>
      </p:sp>
    </p:spTree>
    <p:extLst>
      <p:ext uri="{BB962C8B-B14F-4D97-AF65-F5344CB8AC3E}">
        <p14:creationId xmlns:p14="http://schemas.microsoft.com/office/powerpoint/2010/main" val="24841664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309F03-21DC-DBC5-2D1A-294FDA29F405}"/>
              </a:ext>
            </a:extLst>
          </p:cNvPr>
          <p:cNvSpPr>
            <a:spLocks noGrp="1"/>
          </p:cNvSpPr>
          <p:nvPr>
            <p:ph type="dt" sz="half" idx="10"/>
          </p:nvPr>
        </p:nvSpPr>
        <p:spPr/>
        <p:txBody>
          <a:bodyPr/>
          <a:lstStyle/>
          <a:p>
            <a:fld id="{EC73CA5F-781B-42D6-B211-8E3BE7623997}" type="datetimeFigureOut">
              <a:rPr lang="en-US" smtClean="0"/>
              <a:t>3/3/2026</a:t>
            </a:fld>
            <a:endParaRPr lang="en-US"/>
          </a:p>
        </p:txBody>
      </p:sp>
      <p:sp>
        <p:nvSpPr>
          <p:cNvPr id="3" name="Footer Placeholder 2">
            <a:extLst>
              <a:ext uri="{FF2B5EF4-FFF2-40B4-BE49-F238E27FC236}">
                <a16:creationId xmlns:a16="http://schemas.microsoft.com/office/drawing/2014/main" id="{521C3009-C622-4EDD-F524-5755708D56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5F20463-E2C1-C094-5278-B7950DBF5665}"/>
              </a:ext>
            </a:extLst>
          </p:cNvPr>
          <p:cNvSpPr>
            <a:spLocks noGrp="1"/>
          </p:cNvSpPr>
          <p:nvPr>
            <p:ph type="sldNum" sz="quarter" idx="12"/>
          </p:nvPr>
        </p:nvSpPr>
        <p:spPr/>
        <p:txBody>
          <a:bodyPr/>
          <a:lstStyle/>
          <a:p>
            <a:fld id="{F066F156-891F-4192-9E76-E5DB6583EA6C}" type="slidenum">
              <a:rPr lang="en-US" smtClean="0"/>
              <a:t>‹#›</a:t>
            </a:fld>
            <a:endParaRPr lang="en-US"/>
          </a:p>
        </p:txBody>
      </p:sp>
    </p:spTree>
    <p:extLst>
      <p:ext uri="{BB962C8B-B14F-4D97-AF65-F5344CB8AC3E}">
        <p14:creationId xmlns:p14="http://schemas.microsoft.com/office/powerpoint/2010/main" val="736830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E464C-7812-C431-37D5-E5F41868AA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D838F9-D339-823C-287E-DCDC8E5938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C4E938-D5B5-EA71-D092-44B48D5604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E0723E-B9AD-7137-B553-847462A51785}"/>
              </a:ext>
            </a:extLst>
          </p:cNvPr>
          <p:cNvSpPr>
            <a:spLocks noGrp="1"/>
          </p:cNvSpPr>
          <p:nvPr>
            <p:ph type="dt" sz="half" idx="10"/>
          </p:nvPr>
        </p:nvSpPr>
        <p:spPr/>
        <p:txBody>
          <a:bodyPr/>
          <a:lstStyle/>
          <a:p>
            <a:fld id="{EC73CA5F-781B-42D6-B211-8E3BE7623997}" type="datetimeFigureOut">
              <a:rPr lang="en-US" smtClean="0"/>
              <a:t>3/3/2026</a:t>
            </a:fld>
            <a:endParaRPr lang="en-US"/>
          </a:p>
        </p:txBody>
      </p:sp>
      <p:sp>
        <p:nvSpPr>
          <p:cNvPr id="6" name="Footer Placeholder 5">
            <a:extLst>
              <a:ext uri="{FF2B5EF4-FFF2-40B4-BE49-F238E27FC236}">
                <a16:creationId xmlns:a16="http://schemas.microsoft.com/office/drawing/2014/main" id="{A887A8DC-E33D-9529-133E-203EB21CC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0C8085-95BB-852F-BDC4-D3D9B71DA5FB}"/>
              </a:ext>
            </a:extLst>
          </p:cNvPr>
          <p:cNvSpPr>
            <a:spLocks noGrp="1"/>
          </p:cNvSpPr>
          <p:nvPr>
            <p:ph type="sldNum" sz="quarter" idx="12"/>
          </p:nvPr>
        </p:nvSpPr>
        <p:spPr/>
        <p:txBody>
          <a:bodyPr/>
          <a:lstStyle/>
          <a:p>
            <a:fld id="{F066F156-891F-4192-9E76-E5DB6583EA6C}" type="slidenum">
              <a:rPr lang="en-US" smtClean="0"/>
              <a:t>‹#›</a:t>
            </a:fld>
            <a:endParaRPr lang="en-US"/>
          </a:p>
        </p:txBody>
      </p:sp>
    </p:spTree>
    <p:extLst>
      <p:ext uri="{BB962C8B-B14F-4D97-AF65-F5344CB8AC3E}">
        <p14:creationId xmlns:p14="http://schemas.microsoft.com/office/powerpoint/2010/main" val="3647621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Background pattern&#10;&#10;AI-generated content may be incorrect.">
            <a:extLst>
              <a:ext uri="{FF2B5EF4-FFF2-40B4-BE49-F238E27FC236}">
                <a16:creationId xmlns:a16="http://schemas.microsoft.com/office/drawing/2014/main" id="{8D388EB5-8B02-A1E3-A7C0-77B096E089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01B9843-DEF6-E105-F700-6AA8A7A53104}"/>
              </a:ext>
            </a:extLst>
          </p:cNvPr>
          <p:cNvSpPr>
            <a:spLocks noGrp="1"/>
          </p:cNvSpPr>
          <p:nvPr>
            <p:ph type="title"/>
          </p:nvPr>
        </p:nvSpPr>
        <p:spPr/>
        <p:txBody>
          <a:bodyPr/>
          <a:lstStyle>
            <a:lvl1pPr>
              <a:defRPr>
                <a:solidFill>
                  <a:srgbClr val="FFC00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3AE0110-9B0F-C4D2-39B7-68FED84B10EA}"/>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C111C3D-1AFB-40AA-0B8C-8AA866C09AC2}"/>
              </a:ext>
            </a:extLst>
          </p:cNvPr>
          <p:cNvSpPr>
            <a:spLocks noGrp="1"/>
          </p:cNvSpPr>
          <p:nvPr>
            <p:ph type="dt" sz="half" idx="10"/>
          </p:nvPr>
        </p:nvSpPr>
        <p:spPr/>
        <p:txBody>
          <a:bodyPr/>
          <a:lstStyle/>
          <a:p>
            <a:fld id="{0818D6A7-CDBD-4AD4-9B15-E53CBC0532AB}" type="datetimeFigureOut">
              <a:rPr lang="en-US" smtClean="0"/>
              <a:t>3/3/2026</a:t>
            </a:fld>
            <a:endParaRPr lang="en-US"/>
          </a:p>
        </p:txBody>
      </p:sp>
      <p:sp>
        <p:nvSpPr>
          <p:cNvPr id="5" name="Footer Placeholder 4">
            <a:extLst>
              <a:ext uri="{FF2B5EF4-FFF2-40B4-BE49-F238E27FC236}">
                <a16:creationId xmlns:a16="http://schemas.microsoft.com/office/drawing/2014/main" id="{22DC3DFE-24B5-F964-BCCE-C5E6D0B3F2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29319B-D6BF-CD29-39CB-B7D1ED85A76E}"/>
              </a:ext>
            </a:extLst>
          </p:cNvPr>
          <p:cNvSpPr>
            <a:spLocks noGrp="1"/>
          </p:cNvSpPr>
          <p:nvPr>
            <p:ph type="sldNum" sz="quarter" idx="12"/>
          </p:nvPr>
        </p:nvSpPr>
        <p:spPr/>
        <p:txBody>
          <a:bodyPr/>
          <a:lstStyle/>
          <a:p>
            <a:fld id="{4BACC79E-911B-402D-97D1-1CD038D2CD60}" type="slidenum">
              <a:rPr lang="en-US" smtClean="0"/>
              <a:t>‹#›</a:t>
            </a:fld>
            <a:endParaRPr lang="en-US"/>
          </a:p>
        </p:txBody>
      </p:sp>
    </p:spTree>
    <p:extLst>
      <p:ext uri="{BB962C8B-B14F-4D97-AF65-F5344CB8AC3E}">
        <p14:creationId xmlns:p14="http://schemas.microsoft.com/office/powerpoint/2010/main" val="15375757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3CCD1-0A40-17B5-B81C-67F07259D9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925F8B-2DF4-C2DF-2695-D53B3ACD3B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C04E78-8022-4BA3-B5CD-09D5600FF8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CE42AD-FF10-0A49-A1DA-EC4A6EE627D2}"/>
              </a:ext>
            </a:extLst>
          </p:cNvPr>
          <p:cNvSpPr>
            <a:spLocks noGrp="1"/>
          </p:cNvSpPr>
          <p:nvPr>
            <p:ph type="dt" sz="half" idx="10"/>
          </p:nvPr>
        </p:nvSpPr>
        <p:spPr/>
        <p:txBody>
          <a:bodyPr/>
          <a:lstStyle/>
          <a:p>
            <a:fld id="{EC73CA5F-781B-42D6-B211-8E3BE7623997}" type="datetimeFigureOut">
              <a:rPr lang="en-US" smtClean="0"/>
              <a:t>3/3/2026</a:t>
            </a:fld>
            <a:endParaRPr lang="en-US"/>
          </a:p>
        </p:txBody>
      </p:sp>
      <p:sp>
        <p:nvSpPr>
          <p:cNvPr id="6" name="Footer Placeholder 5">
            <a:extLst>
              <a:ext uri="{FF2B5EF4-FFF2-40B4-BE49-F238E27FC236}">
                <a16:creationId xmlns:a16="http://schemas.microsoft.com/office/drawing/2014/main" id="{961781A4-E085-9161-4903-49566E1B3D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1EBCB-3627-E10D-E042-3895EB2385B3}"/>
              </a:ext>
            </a:extLst>
          </p:cNvPr>
          <p:cNvSpPr>
            <a:spLocks noGrp="1"/>
          </p:cNvSpPr>
          <p:nvPr>
            <p:ph type="sldNum" sz="quarter" idx="12"/>
          </p:nvPr>
        </p:nvSpPr>
        <p:spPr/>
        <p:txBody>
          <a:bodyPr/>
          <a:lstStyle/>
          <a:p>
            <a:fld id="{F066F156-891F-4192-9E76-E5DB6583EA6C}" type="slidenum">
              <a:rPr lang="en-US" smtClean="0"/>
              <a:t>‹#›</a:t>
            </a:fld>
            <a:endParaRPr lang="en-US"/>
          </a:p>
        </p:txBody>
      </p:sp>
    </p:spTree>
    <p:extLst>
      <p:ext uri="{BB962C8B-B14F-4D97-AF65-F5344CB8AC3E}">
        <p14:creationId xmlns:p14="http://schemas.microsoft.com/office/powerpoint/2010/main" val="3856709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D23C0-4371-BD82-39A5-E90A871984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301B4B-D853-7D8C-DF50-4337B3CF00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D095A4-1BEB-F27F-1636-7157E9BD7E2C}"/>
              </a:ext>
            </a:extLst>
          </p:cNvPr>
          <p:cNvSpPr>
            <a:spLocks noGrp="1"/>
          </p:cNvSpPr>
          <p:nvPr>
            <p:ph type="dt" sz="half" idx="10"/>
          </p:nvPr>
        </p:nvSpPr>
        <p:spPr/>
        <p:txBody>
          <a:bodyPr/>
          <a:lstStyle/>
          <a:p>
            <a:fld id="{EC73CA5F-781B-42D6-B211-8E3BE7623997}" type="datetimeFigureOut">
              <a:rPr lang="en-US" smtClean="0"/>
              <a:t>3/3/2026</a:t>
            </a:fld>
            <a:endParaRPr lang="en-US"/>
          </a:p>
        </p:txBody>
      </p:sp>
      <p:sp>
        <p:nvSpPr>
          <p:cNvPr id="5" name="Footer Placeholder 4">
            <a:extLst>
              <a:ext uri="{FF2B5EF4-FFF2-40B4-BE49-F238E27FC236}">
                <a16:creationId xmlns:a16="http://schemas.microsoft.com/office/drawing/2014/main" id="{469E6DFA-E861-928B-6838-33E1BD16A6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2C51E8-2E78-832C-D025-A83925D26033}"/>
              </a:ext>
            </a:extLst>
          </p:cNvPr>
          <p:cNvSpPr>
            <a:spLocks noGrp="1"/>
          </p:cNvSpPr>
          <p:nvPr>
            <p:ph type="sldNum" sz="quarter" idx="12"/>
          </p:nvPr>
        </p:nvSpPr>
        <p:spPr/>
        <p:txBody>
          <a:bodyPr/>
          <a:lstStyle/>
          <a:p>
            <a:fld id="{F066F156-891F-4192-9E76-E5DB6583EA6C}" type="slidenum">
              <a:rPr lang="en-US" smtClean="0"/>
              <a:t>‹#›</a:t>
            </a:fld>
            <a:endParaRPr lang="en-US"/>
          </a:p>
        </p:txBody>
      </p:sp>
    </p:spTree>
    <p:extLst>
      <p:ext uri="{BB962C8B-B14F-4D97-AF65-F5344CB8AC3E}">
        <p14:creationId xmlns:p14="http://schemas.microsoft.com/office/powerpoint/2010/main" val="6731285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1F6A5D-F7BF-68C7-BB46-04A825799C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50E092-B6D1-D52D-F4D8-D13BAAA5E8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67CD98-8F6B-081D-95A7-D9154E4E522B}"/>
              </a:ext>
            </a:extLst>
          </p:cNvPr>
          <p:cNvSpPr>
            <a:spLocks noGrp="1"/>
          </p:cNvSpPr>
          <p:nvPr>
            <p:ph type="dt" sz="half" idx="10"/>
          </p:nvPr>
        </p:nvSpPr>
        <p:spPr/>
        <p:txBody>
          <a:bodyPr/>
          <a:lstStyle/>
          <a:p>
            <a:fld id="{EC73CA5F-781B-42D6-B211-8E3BE7623997}" type="datetimeFigureOut">
              <a:rPr lang="en-US" smtClean="0"/>
              <a:t>3/3/2026</a:t>
            </a:fld>
            <a:endParaRPr lang="en-US"/>
          </a:p>
        </p:txBody>
      </p:sp>
      <p:sp>
        <p:nvSpPr>
          <p:cNvPr id="5" name="Footer Placeholder 4">
            <a:extLst>
              <a:ext uri="{FF2B5EF4-FFF2-40B4-BE49-F238E27FC236}">
                <a16:creationId xmlns:a16="http://schemas.microsoft.com/office/drawing/2014/main" id="{FA90C580-B7B7-9758-F1A4-CFE50B50CD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7063B4-2C6C-6939-FC26-E9CF6F199BAC}"/>
              </a:ext>
            </a:extLst>
          </p:cNvPr>
          <p:cNvSpPr>
            <a:spLocks noGrp="1"/>
          </p:cNvSpPr>
          <p:nvPr>
            <p:ph type="sldNum" sz="quarter" idx="12"/>
          </p:nvPr>
        </p:nvSpPr>
        <p:spPr/>
        <p:txBody>
          <a:bodyPr/>
          <a:lstStyle/>
          <a:p>
            <a:fld id="{F066F156-891F-4192-9E76-E5DB6583EA6C}" type="slidenum">
              <a:rPr lang="en-US" smtClean="0"/>
              <a:t>‹#›</a:t>
            </a:fld>
            <a:endParaRPr lang="en-US"/>
          </a:p>
        </p:txBody>
      </p:sp>
    </p:spTree>
    <p:extLst>
      <p:ext uri="{BB962C8B-B14F-4D97-AF65-F5344CB8AC3E}">
        <p14:creationId xmlns:p14="http://schemas.microsoft.com/office/powerpoint/2010/main" val="24782067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grpSp>
        <p:nvGrpSpPr>
          <p:cNvPr id="10" name="Google Shape;10;p25"/>
          <p:cNvGrpSpPr/>
          <p:nvPr/>
        </p:nvGrpSpPr>
        <p:grpSpPr>
          <a:xfrm>
            <a:off x="5800373" y="3807169"/>
            <a:ext cx="591452" cy="140843"/>
            <a:chOff x="4137525" y="2915950"/>
            <a:chExt cx="869100" cy="207000"/>
          </a:xfrm>
        </p:grpSpPr>
        <p:sp>
          <p:nvSpPr>
            <p:cNvPr id="11" name="Google Shape;11;p25"/>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2" name="Google Shape;12;p25"/>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
          <p:nvSpPr>
            <p:cNvPr id="13" name="Google Shape;13;p25"/>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grpSp>
      <p:sp>
        <p:nvSpPr>
          <p:cNvPr id="14" name="Google Shape;14;p25"/>
          <p:cNvSpPr txBox="1">
            <a:spLocks noGrp="1"/>
          </p:cNvSpPr>
          <p:nvPr>
            <p:ph type="ctrTitle"/>
          </p:nvPr>
        </p:nvSpPr>
        <p:spPr>
          <a:xfrm>
            <a:off x="895011" y="1321067"/>
            <a:ext cx="10402000" cy="23068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800"/>
              <a:buNone/>
              <a:defRPr sz="6400"/>
            </a:lvl1pPr>
            <a:lvl2pPr lvl="1" algn="ctr">
              <a:lnSpc>
                <a:spcPct val="100000"/>
              </a:lnSpc>
              <a:spcBef>
                <a:spcPts val="0"/>
              </a:spcBef>
              <a:spcAft>
                <a:spcPts val="0"/>
              </a:spcAft>
              <a:buSzPts val="4800"/>
              <a:buNone/>
              <a:defRPr sz="6400"/>
            </a:lvl2pPr>
            <a:lvl3pPr lvl="2" algn="ctr">
              <a:lnSpc>
                <a:spcPct val="100000"/>
              </a:lnSpc>
              <a:spcBef>
                <a:spcPts val="0"/>
              </a:spcBef>
              <a:spcAft>
                <a:spcPts val="0"/>
              </a:spcAft>
              <a:buSzPts val="4800"/>
              <a:buNone/>
              <a:defRPr sz="6400"/>
            </a:lvl3pPr>
            <a:lvl4pPr lvl="3" algn="ctr">
              <a:lnSpc>
                <a:spcPct val="100000"/>
              </a:lnSpc>
              <a:spcBef>
                <a:spcPts val="0"/>
              </a:spcBef>
              <a:spcAft>
                <a:spcPts val="0"/>
              </a:spcAft>
              <a:buSzPts val="4800"/>
              <a:buNone/>
              <a:defRPr sz="6400"/>
            </a:lvl4pPr>
            <a:lvl5pPr lvl="4" algn="ctr">
              <a:lnSpc>
                <a:spcPct val="100000"/>
              </a:lnSpc>
              <a:spcBef>
                <a:spcPts val="0"/>
              </a:spcBef>
              <a:spcAft>
                <a:spcPts val="0"/>
              </a:spcAft>
              <a:buSzPts val="4800"/>
              <a:buNone/>
              <a:defRPr sz="6400"/>
            </a:lvl5pPr>
            <a:lvl6pPr lvl="5" algn="ctr">
              <a:lnSpc>
                <a:spcPct val="100000"/>
              </a:lnSpc>
              <a:spcBef>
                <a:spcPts val="0"/>
              </a:spcBef>
              <a:spcAft>
                <a:spcPts val="0"/>
              </a:spcAft>
              <a:buSzPts val="4800"/>
              <a:buNone/>
              <a:defRPr sz="6400"/>
            </a:lvl6pPr>
            <a:lvl7pPr lvl="6" algn="ctr">
              <a:lnSpc>
                <a:spcPct val="100000"/>
              </a:lnSpc>
              <a:spcBef>
                <a:spcPts val="0"/>
              </a:spcBef>
              <a:spcAft>
                <a:spcPts val="0"/>
              </a:spcAft>
              <a:buSzPts val="4800"/>
              <a:buNone/>
              <a:defRPr sz="6400"/>
            </a:lvl7pPr>
            <a:lvl8pPr lvl="7" algn="ctr">
              <a:lnSpc>
                <a:spcPct val="100000"/>
              </a:lnSpc>
              <a:spcBef>
                <a:spcPts val="0"/>
              </a:spcBef>
              <a:spcAft>
                <a:spcPts val="0"/>
              </a:spcAft>
              <a:buSzPts val="4800"/>
              <a:buNone/>
              <a:defRPr sz="6400"/>
            </a:lvl8pPr>
            <a:lvl9pPr lvl="8" algn="ctr">
              <a:lnSpc>
                <a:spcPct val="100000"/>
              </a:lnSpc>
              <a:spcBef>
                <a:spcPts val="0"/>
              </a:spcBef>
              <a:spcAft>
                <a:spcPts val="0"/>
              </a:spcAft>
              <a:buSzPts val="4800"/>
              <a:buNone/>
              <a:defRPr sz="6400"/>
            </a:lvl9pPr>
          </a:lstStyle>
          <a:p>
            <a:endParaRPr/>
          </a:p>
        </p:txBody>
      </p:sp>
      <p:sp>
        <p:nvSpPr>
          <p:cNvPr id="15" name="Google Shape;15;p25"/>
          <p:cNvSpPr txBox="1">
            <a:spLocks noGrp="1"/>
          </p:cNvSpPr>
          <p:nvPr>
            <p:ph type="subTitle" idx="1"/>
          </p:nvPr>
        </p:nvSpPr>
        <p:spPr>
          <a:xfrm>
            <a:off x="895000" y="4233168"/>
            <a:ext cx="10402000" cy="105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6" name="Google Shape;16;p25"/>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542399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19" name="Google Shape;19;p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0"/>
              </a:spcBef>
              <a:spcAft>
                <a:spcPts val="0"/>
              </a:spcAft>
              <a:buSzPts val="1400"/>
              <a:buChar char="○"/>
              <a:defRPr/>
            </a:lvl2pPr>
            <a:lvl3pPr marL="1828754" lvl="2" indent="-423323" algn="l">
              <a:lnSpc>
                <a:spcPct val="115000"/>
              </a:lnSpc>
              <a:spcBef>
                <a:spcPts val="0"/>
              </a:spcBef>
              <a:spcAft>
                <a:spcPts val="0"/>
              </a:spcAft>
              <a:buSzPts val="1400"/>
              <a:buChar char="■"/>
              <a:defRPr/>
            </a:lvl3pPr>
            <a:lvl4pPr marL="2438339" lvl="3" indent="-423323" algn="l">
              <a:lnSpc>
                <a:spcPct val="115000"/>
              </a:lnSpc>
              <a:spcBef>
                <a:spcPts val="0"/>
              </a:spcBef>
              <a:spcAft>
                <a:spcPts val="0"/>
              </a:spcAft>
              <a:buSzPts val="1400"/>
              <a:buChar char="●"/>
              <a:defRPr/>
            </a:lvl4pPr>
            <a:lvl5pPr marL="3047924" lvl="4" indent="-423323" algn="l">
              <a:lnSpc>
                <a:spcPct val="115000"/>
              </a:lnSpc>
              <a:spcBef>
                <a:spcPts val="0"/>
              </a:spcBef>
              <a:spcAft>
                <a:spcPts val="0"/>
              </a:spcAft>
              <a:buSzPts val="1400"/>
              <a:buChar char="○"/>
              <a:defRPr/>
            </a:lvl5pPr>
            <a:lvl6pPr marL="3657509" lvl="5" indent="-423323" algn="l">
              <a:lnSpc>
                <a:spcPct val="115000"/>
              </a:lnSpc>
              <a:spcBef>
                <a:spcPts val="0"/>
              </a:spcBef>
              <a:spcAft>
                <a:spcPts val="0"/>
              </a:spcAft>
              <a:buSzPts val="1400"/>
              <a:buChar char="■"/>
              <a:defRPr/>
            </a:lvl6pPr>
            <a:lvl7pPr marL="4267093" lvl="6" indent="-423323" algn="l">
              <a:lnSpc>
                <a:spcPct val="115000"/>
              </a:lnSpc>
              <a:spcBef>
                <a:spcPts val="0"/>
              </a:spcBef>
              <a:spcAft>
                <a:spcPts val="0"/>
              </a:spcAft>
              <a:buSzPts val="1400"/>
              <a:buChar char="●"/>
              <a:defRPr/>
            </a:lvl7pPr>
            <a:lvl8pPr marL="4876678" lvl="7" indent="-423323" algn="l">
              <a:lnSpc>
                <a:spcPct val="115000"/>
              </a:lnSpc>
              <a:spcBef>
                <a:spcPts val="0"/>
              </a:spcBef>
              <a:spcAft>
                <a:spcPts val="0"/>
              </a:spcAft>
              <a:buSzPts val="1400"/>
              <a:buChar char="○"/>
              <a:defRPr/>
            </a:lvl8pPr>
            <a:lvl9pPr marL="5486263" lvl="8" indent="-423323" algn="l">
              <a:lnSpc>
                <a:spcPct val="115000"/>
              </a:lnSpc>
              <a:spcBef>
                <a:spcPts val="0"/>
              </a:spcBef>
              <a:spcAft>
                <a:spcPts val="0"/>
              </a:spcAft>
              <a:buSzPts val="1400"/>
              <a:buChar char="■"/>
              <a:defRPr/>
            </a:lvl9pPr>
          </a:lstStyle>
          <a:p>
            <a:endParaRPr/>
          </a:p>
        </p:txBody>
      </p:sp>
      <p:sp>
        <p:nvSpPr>
          <p:cNvPr id="20" name="Google Shape;20;p26"/>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35634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1"/>
        <p:cNvGrpSpPr/>
        <p:nvPr/>
      </p:nvGrpSpPr>
      <p:grpSpPr>
        <a:xfrm>
          <a:off x="0" y="0"/>
          <a:ext cx="0" cy="0"/>
          <a:chOff x="0" y="0"/>
          <a:chExt cx="0" cy="0"/>
        </a:xfrm>
      </p:grpSpPr>
      <p:sp>
        <p:nvSpPr>
          <p:cNvPr id="22" name="Google Shape;22;p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23" name="Google Shape;23;p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24" name="Google Shape;24;p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rmAutofit/>
          </a:bodyPr>
          <a:lstStyle>
            <a:lvl1pPr marL="609585" lvl="0" indent="-423323" algn="l">
              <a:lnSpc>
                <a:spcPct val="115000"/>
              </a:lnSpc>
              <a:spcBef>
                <a:spcPts val="0"/>
              </a:spcBef>
              <a:spcAft>
                <a:spcPts val="0"/>
              </a:spcAft>
              <a:buSzPts val="1400"/>
              <a:buChar char="●"/>
              <a:defRPr sz="1867"/>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25" name="Google Shape;25;p27"/>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382883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6"/>
        <p:cNvGrpSpPr/>
        <p:nvPr/>
      </p:nvGrpSpPr>
      <p:grpSpPr>
        <a:xfrm>
          <a:off x="0" y="0"/>
          <a:ext cx="0" cy="0"/>
          <a:chOff x="0" y="0"/>
          <a:chExt cx="0" cy="0"/>
        </a:xfrm>
      </p:grpSpPr>
      <p:sp>
        <p:nvSpPr>
          <p:cNvPr id="27" name="Google Shape;27;p28"/>
          <p:cNvSpPr/>
          <p:nvPr/>
        </p:nvSpPr>
        <p:spPr>
          <a:xfrm>
            <a:off x="609600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cxnSp>
        <p:nvCxnSpPr>
          <p:cNvPr id="28" name="Google Shape;28;p28"/>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29" name="Google Shape;29;p28"/>
          <p:cNvSpPr txBox="1">
            <a:spLocks noGrp="1"/>
          </p:cNvSpPr>
          <p:nvPr>
            <p:ph type="title"/>
          </p:nvPr>
        </p:nvSpPr>
        <p:spPr>
          <a:xfrm>
            <a:off x="354000" y="1441867"/>
            <a:ext cx="5393600" cy="2280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0" name="Google Shape;30;p28"/>
          <p:cNvSpPr txBox="1">
            <a:spLocks noGrp="1"/>
          </p:cNvSpPr>
          <p:nvPr>
            <p:ph type="subTitle" idx="1"/>
          </p:nvPr>
        </p:nvSpPr>
        <p:spPr>
          <a:xfrm>
            <a:off x="354000" y="3793601"/>
            <a:ext cx="5393600" cy="17940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dk1"/>
              </a:buClr>
              <a:buSzPts val="2100"/>
              <a:buNone/>
              <a:defRPr sz="2800">
                <a:solidFill>
                  <a:schemeClr val="dk1"/>
                </a:solidFill>
              </a:defRPr>
            </a:lvl1pPr>
            <a:lvl2pPr lvl="1" algn="ctr">
              <a:lnSpc>
                <a:spcPct val="100000"/>
              </a:lnSpc>
              <a:spcBef>
                <a:spcPts val="0"/>
              </a:spcBef>
              <a:spcAft>
                <a:spcPts val="0"/>
              </a:spcAft>
              <a:buClr>
                <a:schemeClr val="dk1"/>
              </a:buClr>
              <a:buSzPts val="2100"/>
              <a:buNone/>
              <a:defRPr sz="2800">
                <a:solidFill>
                  <a:schemeClr val="dk1"/>
                </a:solidFill>
              </a:defRPr>
            </a:lvl2pPr>
            <a:lvl3pPr lvl="2" algn="ctr">
              <a:lnSpc>
                <a:spcPct val="100000"/>
              </a:lnSpc>
              <a:spcBef>
                <a:spcPts val="0"/>
              </a:spcBef>
              <a:spcAft>
                <a:spcPts val="0"/>
              </a:spcAft>
              <a:buClr>
                <a:schemeClr val="dk1"/>
              </a:buClr>
              <a:buSzPts val="2100"/>
              <a:buNone/>
              <a:defRPr sz="2800">
                <a:solidFill>
                  <a:schemeClr val="dk1"/>
                </a:solidFill>
              </a:defRPr>
            </a:lvl3pPr>
            <a:lvl4pPr lvl="3" algn="ctr">
              <a:lnSpc>
                <a:spcPct val="100000"/>
              </a:lnSpc>
              <a:spcBef>
                <a:spcPts val="0"/>
              </a:spcBef>
              <a:spcAft>
                <a:spcPts val="0"/>
              </a:spcAft>
              <a:buClr>
                <a:schemeClr val="dk1"/>
              </a:buClr>
              <a:buSzPts val="2100"/>
              <a:buNone/>
              <a:defRPr sz="2800">
                <a:solidFill>
                  <a:schemeClr val="dk1"/>
                </a:solidFill>
              </a:defRPr>
            </a:lvl4pPr>
            <a:lvl5pPr lvl="4" algn="ctr">
              <a:lnSpc>
                <a:spcPct val="100000"/>
              </a:lnSpc>
              <a:spcBef>
                <a:spcPts val="0"/>
              </a:spcBef>
              <a:spcAft>
                <a:spcPts val="0"/>
              </a:spcAft>
              <a:buClr>
                <a:schemeClr val="dk1"/>
              </a:buClr>
              <a:buSzPts val="2100"/>
              <a:buNone/>
              <a:defRPr sz="2800">
                <a:solidFill>
                  <a:schemeClr val="dk1"/>
                </a:solidFill>
              </a:defRPr>
            </a:lvl5pPr>
            <a:lvl6pPr lvl="5" algn="ctr">
              <a:lnSpc>
                <a:spcPct val="100000"/>
              </a:lnSpc>
              <a:spcBef>
                <a:spcPts val="0"/>
              </a:spcBef>
              <a:spcAft>
                <a:spcPts val="0"/>
              </a:spcAft>
              <a:buClr>
                <a:schemeClr val="dk1"/>
              </a:buClr>
              <a:buSzPts val="2100"/>
              <a:buNone/>
              <a:defRPr sz="2800">
                <a:solidFill>
                  <a:schemeClr val="dk1"/>
                </a:solidFill>
              </a:defRPr>
            </a:lvl6pPr>
            <a:lvl7pPr lvl="6" algn="ctr">
              <a:lnSpc>
                <a:spcPct val="100000"/>
              </a:lnSpc>
              <a:spcBef>
                <a:spcPts val="0"/>
              </a:spcBef>
              <a:spcAft>
                <a:spcPts val="0"/>
              </a:spcAft>
              <a:buClr>
                <a:schemeClr val="dk1"/>
              </a:buClr>
              <a:buSzPts val="2100"/>
              <a:buNone/>
              <a:defRPr sz="2800">
                <a:solidFill>
                  <a:schemeClr val="dk1"/>
                </a:solidFill>
              </a:defRPr>
            </a:lvl7pPr>
            <a:lvl8pPr lvl="7" algn="ctr">
              <a:lnSpc>
                <a:spcPct val="100000"/>
              </a:lnSpc>
              <a:spcBef>
                <a:spcPts val="0"/>
              </a:spcBef>
              <a:spcAft>
                <a:spcPts val="0"/>
              </a:spcAft>
              <a:buClr>
                <a:schemeClr val="dk1"/>
              </a:buClr>
              <a:buSzPts val="2100"/>
              <a:buNone/>
              <a:defRPr sz="2800">
                <a:solidFill>
                  <a:schemeClr val="dk1"/>
                </a:solidFill>
              </a:defRPr>
            </a:lvl8pPr>
            <a:lvl9pPr lvl="8" algn="ctr">
              <a:lnSpc>
                <a:spcPct val="100000"/>
              </a:lnSpc>
              <a:spcBef>
                <a:spcPts val="0"/>
              </a:spcBef>
              <a:spcAft>
                <a:spcPts val="0"/>
              </a:spcAft>
              <a:buClr>
                <a:schemeClr val="dk1"/>
              </a:buClr>
              <a:buSzPts val="2100"/>
              <a:buNone/>
              <a:defRPr sz="2800">
                <a:solidFill>
                  <a:schemeClr val="dk1"/>
                </a:solidFill>
              </a:defRPr>
            </a:lvl9pPr>
          </a:lstStyle>
          <a:p>
            <a:endParaRPr/>
          </a:p>
        </p:txBody>
      </p:sp>
      <p:sp>
        <p:nvSpPr>
          <p:cNvPr id="31" name="Google Shape;31;p28"/>
          <p:cNvSpPr txBox="1">
            <a:spLocks noGrp="1"/>
          </p:cNvSpPr>
          <p:nvPr>
            <p:ph type="body" idx="2"/>
          </p:nvPr>
        </p:nvSpPr>
        <p:spPr>
          <a:xfrm>
            <a:off x="6586000" y="965600"/>
            <a:ext cx="5116000" cy="4926800"/>
          </a:xfrm>
          <a:prstGeom prst="rect">
            <a:avLst/>
          </a:prstGeom>
          <a:noFill/>
          <a:ln>
            <a:noFill/>
          </a:ln>
        </p:spPr>
        <p:txBody>
          <a:bodyPr spcFirstLastPara="1" wrap="square" lIns="91425" tIns="91425" rIns="91425" bIns="91425" anchor="ctr" anchorCtr="0">
            <a:normAutofit/>
          </a:bodyPr>
          <a:lstStyle>
            <a:lvl1pPr marL="609585" lvl="0" indent="-457189" algn="l">
              <a:lnSpc>
                <a:spcPct val="115000"/>
              </a:lnSpc>
              <a:spcBef>
                <a:spcPts val="0"/>
              </a:spcBef>
              <a:spcAft>
                <a:spcPts val="0"/>
              </a:spcAft>
              <a:buClr>
                <a:schemeClr val="lt1"/>
              </a:buClr>
              <a:buSzPts val="1800"/>
              <a:buChar char="●"/>
              <a:defRPr>
                <a:solidFill>
                  <a:schemeClr val="lt1"/>
                </a:solidFill>
              </a:defRPr>
            </a:lvl1pPr>
            <a:lvl2pPr marL="1219170" lvl="1" indent="-423323" algn="l">
              <a:lnSpc>
                <a:spcPct val="115000"/>
              </a:lnSpc>
              <a:spcBef>
                <a:spcPts val="0"/>
              </a:spcBef>
              <a:spcAft>
                <a:spcPts val="0"/>
              </a:spcAft>
              <a:buClr>
                <a:schemeClr val="lt1"/>
              </a:buClr>
              <a:buSzPts val="1400"/>
              <a:buChar char="○"/>
              <a:defRPr>
                <a:solidFill>
                  <a:schemeClr val="lt1"/>
                </a:solidFill>
              </a:defRPr>
            </a:lvl2pPr>
            <a:lvl3pPr marL="1828754" lvl="2" indent="-423323" algn="l">
              <a:lnSpc>
                <a:spcPct val="115000"/>
              </a:lnSpc>
              <a:spcBef>
                <a:spcPts val="0"/>
              </a:spcBef>
              <a:spcAft>
                <a:spcPts val="0"/>
              </a:spcAft>
              <a:buClr>
                <a:schemeClr val="lt1"/>
              </a:buClr>
              <a:buSzPts val="1400"/>
              <a:buChar char="■"/>
              <a:defRPr>
                <a:solidFill>
                  <a:schemeClr val="lt1"/>
                </a:solidFill>
              </a:defRPr>
            </a:lvl3pPr>
            <a:lvl4pPr marL="2438339" lvl="3" indent="-423323" algn="l">
              <a:lnSpc>
                <a:spcPct val="115000"/>
              </a:lnSpc>
              <a:spcBef>
                <a:spcPts val="0"/>
              </a:spcBef>
              <a:spcAft>
                <a:spcPts val="0"/>
              </a:spcAft>
              <a:buClr>
                <a:schemeClr val="lt1"/>
              </a:buClr>
              <a:buSzPts val="1400"/>
              <a:buChar char="●"/>
              <a:defRPr>
                <a:solidFill>
                  <a:schemeClr val="lt1"/>
                </a:solidFill>
              </a:defRPr>
            </a:lvl4pPr>
            <a:lvl5pPr marL="3047924" lvl="4" indent="-423323" algn="l">
              <a:lnSpc>
                <a:spcPct val="115000"/>
              </a:lnSpc>
              <a:spcBef>
                <a:spcPts val="0"/>
              </a:spcBef>
              <a:spcAft>
                <a:spcPts val="0"/>
              </a:spcAft>
              <a:buClr>
                <a:schemeClr val="lt1"/>
              </a:buClr>
              <a:buSzPts val="1400"/>
              <a:buChar char="○"/>
              <a:defRPr>
                <a:solidFill>
                  <a:schemeClr val="lt1"/>
                </a:solidFill>
              </a:defRPr>
            </a:lvl5pPr>
            <a:lvl6pPr marL="3657509" lvl="5" indent="-423323" algn="l">
              <a:lnSpc>
                <a:spcPct val="115000"/>
              </a:lnSpc>
              <a:spcBef>
                <a:spcPts val="0"/>
              </a:spcBef>
              <a:spcAft>
                <a:spcPts val="0"/>
              </a:spcAft>
              <a:buClr>
                <a:schemeClr val="lt1"/>
              </a:buClr>
              <a:buSzPts val="1400"/>
              <a:buChar char="■"/>
              <a:defRPr>
                <a:solidFill>
                  <a:schemeClr val="lt1"/>
                </a:solidFill>
              </a:defRPr>
            </a:lvl6pPr>
            <a:lvl7pPr marL="4267093" lvl="6" indent="-423323" algn="l">
              <a:lnSpc>
                <a:spcPct val="115000"/>
              </a:lnSpc>
              <a:spcBef>
                <a:spcPts val="0"/>
              </a:spcBef>
              <a:spcAft>
                <a:spcPts val="0"/>
              </a:spcAft>
              <a:buClr>
                <a:schemeClr val="lt1"/>
              </a:buClr>
              <a:buSzPts val="1400"/>
              <a:buChar char="●"/>
              <a:defRPr>
                <a:solidFill>
                  <a:schemeClr val="lt1"/>
                </a:solidFill>
              </a:defRPr>
            </a:lvl7pPr>
            <a:lvl8pPr marL="4876678" lvl="7" indent="-423323" algn="l">
              <a:lnSpc>
                <a:spcPct val="115000"/>
              </a:lnSpc>
              <a:spcBef>
                <a:spcPts val="0"/>
              </a:spcBef>
              <a:spcAft>
                <a:spcPts val="0"/>
              </a:spcAft>
              <a:buClr>
                <a:schemeClr val="lt1"/>
              </a:buClr>
              <a:buSzPts val="1400"/>
              <a:buChar char="○"/>
              <a:defRPr>
                <a:solidFill>
                  <a:schemeClr val="lt1"/>
                </a:solidFill>
              </a:defRPr>
            </a:lvl8pPr>
            <a:lvl9pPr marL="5486263" lvl="8" indent="-423323" algn="l">
              <a:lnSpc>
                <a:spcPct val="115000"/>
              </a:lnSpc>
              <a:spcBef>
                <a:spcPts val="0"/>
              </a:spcBef>
              <a:spcAft>
                <a:spcPts val="0"/>
              </a:spcAft>
              <a:buClr>
                <a:schemeClr val="lt1"/>
              </a:buClr>
              <a:buSzPts val="1400"/>
              <a:buChar char="■"/>
              <a:defRPr>
                <a:solidFill>
                  <a:schemeClr val="lt1"/>
                </a:solidFill>
              </a:defRPr>
            </a:lvl9pPr>
          </a:lstStyle>
          <a:p>
            <a:endParaRPr/>
          </a:p>
        </p:txBody>
      </p:sp>
      <p:sp>
        <p:nvSpPr>
          <p:cNvPr id="32" name="Google Shape;32;p28"/>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verage"/>
                <a:ea typeface="Average"/>
                <a:cs typeface="Average"/>
                <a:sym typeface="Averag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405456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
        <p:cNvGrpSpPr/>
        <p:nvPr/>
      </p:nvGrpSpPr>
      <p:grpSpPr>
        <a:xfrm>
          <a:off x="0" y="0"/>
          <a:ext cx="0" cy="0"/>
          <a:chOff x="0" y="0"/>
          <a:chExt cx="0" cy="0"/>
        </a:xfrm>
      </p:grpSpPr>
      <p:sp>
        <p:nvSpPr>
          <p:cNvPr id="34" name="Google Shape;34;p30"/>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5" name="Google Shape;35;p30"/>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SzPts val="1200"/>
              <a:buChar char="●"/>
              <a:defRPr sz="1600"/>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a:p>
        </p:txBody>
      </p:sp>
      <p:sp>
        <p:nvSpPr>
          <p:cNvPr id="36" name="Google Shape;36;p30"/>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339865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2"/>
        </a:solidFill>
        <a:effectLst/>
      </p:bgPr>
    </p:bg>
    <p:spTree>
      <p:nvGrpSpPr>
        <p:cNvPr id="1" name="Shape 37"/>
        <p:cNvGrpSpPr/>
        <p:nvPr/>
      </p:nvGrpSpPr>
      <p:grpSpPr>
        <a:xfrm>
          <a:off x="0" y="0"/>
          <a:ext cx="0" cy="0"/>
          <a:chOff x="0" y="0"/>
          <a:chExt cx="0" cy="0"/>
        </a:xfrm>
      </p:grpSpPr>
      <p:sp>
        <p:nvSpPr>
          <p:cNvPr id="38" name="Google Shape;38;p29"/>
          <p:cNvSpPr txBox="1">
            <a:spLocks noGrp="1"/>
          </p:cNvSpPr>
          <p:nvPr>
            <p:ph type="title"/>
          </p:nvPr>
        </p:nvSpPr>
        <p:spPr>
          <a:xfrm>
            <a:off x="653667" y="701800"/>
            <a:ext cx="8302800" cy="5454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6400">
                <a:solidFill>
                  <a:schemeClr val="lt1"/>
                </a:solidFill>
              </a:defRPr>
            </a:lvl1pPr>
            <a:lvl2pPr lvl="1" algn="l">
              <a:lnSpc>
                <a:spcPct val="100000"/>
              </a:lnSpc>
              <a:spcBef>
                <a:spcPts val="0"/>
              </a:spcBef>
              <a:spcAft>
                <a:spcPts val="0"/>
              </a:spcAft>
              <a:buClr>
                <a:schemeClr val="lt1"/>
              </a:buClr>
              <a:buSzPts val="4800"/>
              <a:buNone/>
              <a:defRPr sz="6400">
                <a:solidFill>
                  <a:schemeClr val="lt1"/>
                </a:solidFill>
              </a:defRPr>
            </a:lvl2pPr>
            <a:lvl3pPr lvl="2" algn="l">
              <a:lnSpc>
                <a:spcPct val="100000"/>
              </a:lnSpc>
              <a:spcBef>
                <a:spcPts val="0"/>
              </a:spcBef>
              <a:spcAft>
                <a:spcPts val="0"/>
              </a:spcAft>
              <a:buClr>
                <a:schemeClr val="lt1"/>
              </a:buClr>
              <a:buSzPts val="4800"/>
              <a:buNone/>
              <a:defRPr sz="6400">
                <a:solidFill>
                  <a:schemeClr val="lt1"/>
                </a:solidFill>
              </a:defRPr>
            </a:lvl3pPr>
            <a:lvl4pPr lvl="3" algn="l">
              <a:lnSpc>
                <a:spcPct val="100000"/>
              </a:lnSpc>
              <a:spcBef>
                <a:spcPts val="0"/>
              </a:spcBef>
              <a:spcAft>
                <a:spcPts val="0"/>
              </a:spcAft>
              <a:buClr>
                <a:schemeClr val="lt1"/>
              </a:buClr>
              <a:buSzPts val="4800"/>
              <a:buNone/>
              <a:defRPr sz="6400">
                <a:solidFill>
                  <a:schemeClr val="lt1"/>
                </a:solidFill>
              </a:defRPr>
            </a:lvl4pPr>
            <a:lvl5pPr lvl="4" algn="l">
              <a:lnSpc>
                <a:spcPct val="100000"/>
              </a:lnSpc>
              <a:spcBef>
                <a:spcPts val="0"/>
              </a:spcBef>
              <a:spcAft>
                <a:spcPts val="0"/>
              </a:spcAft>
              <a:buClr>
                <a:schemeClr val="lt1"/>
              </a:buClr>
              <a:buSzPts val="4800"/>
              <a:buNone/>
              <a:defRPr sz="6400">
                <a:solidFill>
                  <a:schemeClr val="lt1"/>
                </a:solidFill>
              </a:defRPr>
            </a:lvl5pPr>
            <a:lvl6pPr lvl="5" algn="l">
              <a:lnSpc>
                <a:spcPct val="100000"/>
              </a:lnSpc>
              <a:spcBef>
                <a:spcPts val="0"/>
              </a:spcBef>
              <a:spcAft>
                <a:spcPts val="0"/>
              </a:spcAft>
              <a:buClr>
                <a:schemeClr val="lt1"/>
              </a:buClr>
              <a:buSzPts val="4800"/>
              <a:buNone/>
              <a:defRPr sz="6400">
                <a:solidFill>
                  <a:schemeClr val="lt1"/>
                </a:solidFill>
              </a:defRPr>
            </a:lvl6pPr>
            <a:lvl7pPr lvl="6" algn="l">
              <a:lnSpc>
                <a:spcPct val="100000"/>
              </a:lnSpc>
              <a:spcBef>
                <a:spcPts val="0"/>
              </a:spcBef>
              <a:spcAft>
                <a:spcPts val="0"/>
              </a:spcAft>
              <a:buClr>
                <a:schemeClr val="lt1"/>
              </a:buClr>
              <a:buSzPts val="4800"/>
              <a:buNone/>
              <a:defRPr sz="6400">
                <a:solidFill>
                  <a:schemeClr val="lt1"/>
                </a:solidFill>
              </a:defRPr>
            </a:lvl7pPr>
            <a:lvl8pPr lvl="7" algn="l">
              <a:lnSpc>
                <a:spcPct val="100000"/>
              </a:lnSpc>
              <a:spcBef>
                <a:spcPts val="0"/>
              </a:spcBef>
              <a:spcAft>
                <a:spcPts val="0"/>
              </a:spcAft>
              <a:buClr>
                <a:schemeClr val="lt1"/>
              </a:buClr>
              <a:buSzPts val="4800"/>
              <a:buNone/>
              <a:defRPr sz="6400">
                <a:solidFill>
                  <a:schemeClr val="lt1"/>
                </a:solidFill>
              </a:defRPr>
            </a:lvl8pPr>
            <a:lvl9pPr lvl="8" algn="l">
              <a:lnSpc>
                <a:spcPct val="100000"/>
              </a:lnSpc>
              <a:spcBef>
                <a:spcPts val="0"/>
              </a:spcBef>
              <a:spcAft>
                <a:spcPts val="0"/>
              </a:spcAft>
              <a:buClr>
                <a:schemeClr val="lt1"/>
              </a:buClr>
              <a:buSzPts val="4800"/>
              <a:buNone/>
              <a:defRPr sz="6400">
                <a:solidFill>
                  <a:schemeClr val="lt1"/>
                </a:solidFill>
              </a:defRPr>
            </a:lvl9pPr>
          </a:lstStyle>
          <a:p>
            <a:endParaRPr/>
          </a:p>
        </p:txBody>
      </p:sp>
      <p:sp>
        <p:nvSpPr>
          <p:cNvPr id="39" name="Google Shape;39;p29"/>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lt1"/>
                </a:solidFill>
                <a:latin typeface="Average"/>
                <a:ea typeface="Average"/>
                <a:cs typeface="Average"/>
                <a:sym typeface="Averag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937054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0"/>
        <p:cNvGrpSpPr/>
        <p:nvPr/>
      </p:nvGrpSpPr>
      <p:grpSpPr>
        <a:xfrm>
          <a:off x="0" y="0"/>
          <a:ext cx="0" cy="0"/>
          <a:chOff x="0" y="0"/>
          <a:chExt cx="0" cy="0"/>
        </a:xfrm>
      </p:grpSpPr>
      <p:sp>
        <p:nvSpPr>
          <p:cNvPr id="41" name="Google Shape;41;p31"/>
          <p:cNvSpPr txBox="1">
            <a:spLocks noGrp="1"/>
          </p:cNvSpPr>
          <p:nvPr>
            <p:ph type="title"/>
          </p:nvPr>
        </p:nvSpPr>
        <p:spPr>
          <a:xfrm>
            <a:off x="895000" y="2855000"/>
            <a:ext cx="10469600" cy="11480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42" name="Google Shape;42;p31"/>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67983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E70BF-4873-EA4D-E0F2-DC179E5F1AD3}"/>
              </a:ext>
            </a:extLst>
          </p:cNvPr>
          <p:cNvSpPr>
            <a:spLocks noGrp="1"/>
          </p:cNvSpPr>
          <p:nvPr>
            <p:ph type="title"/>
          </p:nvPr>
        </p:nvSpPr>
        <p:spPr>
          <a:xfrm>
            <a:off x="831850" y="1709738"/>
            <a:ext cx="10515600" cy="2852737"/>
          </a:xfrm>
        </p:spPr>
        <p:txBody>
          <a:bodyPr anchor="b"/>
          <a:lstStyle>
            <a:lvl1pPr>
              <a:defRPr sz="6000">
                <a:solidFill>
                  <a:srgbClr val="FFC000"/>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156D7143-053A-1ADD-572A-6CEBE97B6E0C}"/>
              </a:ext>
            </a:extLst>
          </p:cNvPr>
          <p:cNvSpPr>
            <a:spLocks noGrp="1"/>
          </p:cNvSpPr>
          <p:nvPr>
            <p:ph type="body" idx="1"/>
          </p:nvPr>
        </p:nvSpPr>
        <p:spPr>
          <a:xfrm>
            <a:off x="831850" y="4589463"/>
            <a:ext cx="10515600" cy="1500187"/>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0C8530A2-FFEE-EFD6-01F5-E5956830F359}"/>
              </a:ext>
            </a:extLst>
          </p:cNvPr>
          <p:cNvSpPr>
            <a:spLocks noGrp="1"/>
          </p:cNvSpPr>
          <p:nvPr>
            <p:ph type="dt" sz="half" idx="10"/>
          </p:nvPr>
        </p:nvSpPr>
        <p:spPr/>
        <p:txBody>
          <a:bodyPr/>
          <a:lstStyle/>
          <a:p>
            <a:fld id="{0818D6A7-CDBD-4AD4-9B15-E53CBC0532AB}" type="datetimeFigureOut">
              <a:rPr lang="en-US" smtClean="0"/>
              <a:t>3/3/2026</a:t>
            </a:fld>
            <a:endParaRPr lang="en-US"/>
          </a:p>
        </p:txBody>
      </p:sp>
      <p:sp>
        <p:nvSpPr>
          <p:cNvPr id="5" name="Footer Placeholder 4">
            <a:extLst>
              <a:ext uri="{FF2B5EF4-FFF2-40B4-BE49-F238E27FC236}">
                <a16:creationId xmlns:a16="http://schemas.microsoft.com/office/drawing/2014/main" id="{11D93DC6-D394-80CF-7971-65F7D8068F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E6FAF8-38A0-70E7-610E-D28F923FCE04}"/>
              </a:ext>
            </a:extLst>
          </p:cNvPr>
          <p:cNvSpPr>
            <a:spLocks noGrp="1"/>
          </p:cNvSpPr>
          <p:nvPr>
            <p:ph type="sldNum" sz="quarter" idx="12"/>
          </p:nvPr>
        </p:nvSpPr>
        <p:spPr/>
        <p:txBody>
          <a:bodyPr/>
          <a:lstStyle/>
          <a:p>
            <a:fld id="{4BACC79E-911B-402D-97D1-1CD038D2CD60}" type="slidenum">
              <a:rPr lang="en-US" smtClean="0"/>
              <a:t>‹#›</a:t>
            </a:fld>
            <a:endParaRPr lang="en-US"/>
          </a:p>
        </p:txBody>
      </p:sp>
    </p:spTree>
    <p:extLst>
      <p:ext uri="{BB962C8B-B14F-4D97-AF65-F5344CB8AC3E}">
        <p14:creationId xmlns:p14="http://schemas.microsoft.com/office/powerpoint/2010/main" val="3206918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3"/>
        <p:cNvGrpSpPr/>
        <p:nvPr/>
      </p:nvGrpSpPr>
      <p:grpSpPr>
        <a:xfrm>
          <a:off x="0" y="0"/>
          <a:ext cx="0" cy="0"/>
          <a:chOff x="0" y="0"/>
          <a:chExt cx="0" cy="0"/>
        </a:xfrm>
      </p:grpSpPr>
      <p:sp>
        <p:nvSpPr>
          <p:cNvPr id="44" name="Google Shape;44;p3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a:endParaRPr/>
          </a:p>
        </p:txBody>
      </p:sp>
      <p:sp>
        <p:nvSpPr>
          <p:cNvPr id="45" name="Google Shape;45;p32"/>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50622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6"/>
        <p:cNvGrpSpPr/>
        <p:nvPr/>
      </p:nvGrpSpPr>
      <p:grpSpPr>
        <a:xfrm>
          <a:off x="0" y="0"/>
          <a:ext cx="0" cy="0"/>
          <a:chOff x="0" y="0"/>
          <a:chExt cx="0" cy="0"/>
        </a:xfrm>
      </p:grpSpPr>
      <p:sp>
        <p:nvSpPr>
          <p:cNvPr id="47" name="Google Shape;47;p33"/>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rmAutofit/>
          </a:bodyPr>
          <a:lstStyle>
            <a:lvl1pPr marL="609585" lvl="0" indent="-304792" algn="l">
              <a:lnSpc>
                <a:spcPct val="100000"/>
              </a:lnSpc>
              <a:spcBef>
                <a:spcPts val="0"/>
              </a:spcBef>
              <a:spcAft>
                <a:spcPts val="0"/>
              </a:spcAft>
              <a:buClr>
                <a:schemeClr val="dk1"/>
              </a:buClr>
              <a:buSzPts val="2100"/>
              <a:buFont typeface="Oswald"/>
              <a:buNone/>
              <a:defRPr sz="2800">
                <a:solidFill>
                  <a:schemeClr val="dk1"/>
                </a:solidFill>
                <a:latin typeface="Oswald"/>
                <a:ea typeface="Oswald"/>
                <a:cs typeface="Oswald"/>
                <a:sym typeface="Oswald"/>
              </a:defRPr>
            </a:lvl1pPr>
          </a:lstStyle>
          <a:p>
            <a:endParaRPr/>
          </a:p>
        </p:txBody>
      </p:sp>
      <p:sp>
        <p:nvSpPr>
          <p:cNvPr id="48" name="Google Shape;48;p33"/>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759615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
        <p:cNvGrpSpPr/>
        <p:nvPr/>
      </p:nvGrpSpPr>
      <p:grpSpPr>
        <a:xfrm>
          <a:off x="0" y="0"/>
          <a:ext cx="0" cy="0"/>
          <a:chOff x="0" y="0"/>
          <a:chExt cx="0" cy="0"/>
        </a:xfrm>
      </p:grpSpPr>
      <p:sp>
        <p:nvSpPr>
          <p:cNvPr id="50" name="Google Shape;50;p34"/>
          <p:cNvSpPr txBox="1">
            <a:spLocks noGrp="1"/>
          </p:cNvSpPr>
          <p:nvPr>
            <p:ph type="title" hasCustomPrompt="1"/>
          </p:nvPr>
        </p:nvSpPr>
        <p:spPr>
          <a:xfrm>
            <a:off x="415600" y="1673700"/>
            <a:ext cx="11360800" cy="25208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r>
              <a:t>xx%</a:t>
            </a:r>
          </a:p>
        </p:txBody>
      </p:sp>
      <p:sp>
        <p:nvSpPr>
          <p:cNvPr id="51" name="Google Shape;51;p34"/>
          <p:cNvSpPr txBox="1">
            <a:spLocks noGrp="1"/>
          </p:cNvSpPr>
          <p:nvPr>
            <p:ph type="body" idx="1"/>
          </p:nvPr>
        </p:nvSpPr>
        <p:spPr>
          <a:xfrm>
            <a:off x="415600" y="4304567"/>
            <a:ext cx="11360800" cy="1734400"/>
          </a:xfrm>
          <a:prstGeom prst="rect">
            <a:avLst/>
          </a:prstGeom>
          <a:noFill/>
          <a:ln>
            <a:noFill/>
          </a:ln>
        </p:spPr>
        <p:txBody>
          <a:bodyPr spcFirstLastPara="1" wrap="square" lIns="91425" tIns="91425" rIns="91425" bIns="91425" anchor="t" anchorCtr="0">
            <a:normAutofit/>
          </a:bodyPr>
          <a:lstStyle>
            <a:lvl1pPr marL="609585" lvl="0" indent="-457189" algn="ctr">
              <a:lnSpc>
                <a:spcPct val="115000"/>
              </a:lnSpc>
              <a:spcBef>
                <a:spcPts val="0"/>
              </a:spcBef>
              <a:spcAft>
                <a:spcPts val="0"/>
              </a:spcAft>
              <a:buSzPts val="1800"/>
              <a:buChar char="●"/>
              <a:defRPr/>
            </a:lvl1pPr>
            <a:lvl2pPr marL="1219170" lvl="1" indent="-423323" algn="ctr">
              <a:lnSpc>
                <a:spcPct val="115000"/>
              </a:lnSpc>
              <a:spcBef>
                <a:spcPts val="0"/>
              </a:spcBef>
              <a:spcAft>
                <a:spcPts val="0"/>
              </a:spcAft>
              <a:buSzPts val="1400"/>
              <a:buChar char="○"/>
              <a:defRPr/>
            </a:lvl2pPr>
            <a:lvl3pPr marL="1828754" lvl="2" indent="-423323" algn="ctr">
              <a:lnSpc>
                <a:spcPct val="115000"/>
              </a:lnSpc>
              <a:spcBef>
                <a:spcPts val="0"/>
              </a:spcBef>
              <a:spcAft>
                <a:spcPts val="0"/>
              </a:spcAft>
              <a:buSzPts val="1400"/>
              <a:buChar char="■"/>
              <a:defRPr/>
            </a:lvl3pPr>
            <a:lvl4pPr marL="2438339" lvl="3" indent="-423323" algn="ctr">
              <a:lnSpc>
                <a:spcPct val="115000"/>
              </a:lnSpc>
              <a:spcBef>
                <a:spcPts val="0"/>
              </a:spcBef>
              <a:spcAft>
                <a:spcPts val="0"/>
              </a:spcAft>
              <a:buSzPts val="1400"/>
              <a:buChar char="●"/>
              <a:defRPr/>
            </a:lvl4pPr>
            <a:lvl5pPr marL="3047924" lvl="4" indent="-423323" algn="ctr">
              <a:lnSpc>
                <a:spcPct val="115000"/>
              </a:lnSpc>
              <a:spcBef>
                <a:spcPts val="0"/>
              </a:spcBef>
              <a:spcAft>
                <a:spcPts val="0"/>
              </a:spcAft>
              <a:buSzPts val="1400"/>
              <a:buChar char="○"/>
              <a:defRPr/>
            </a:lvl5pPr>
            <a:lvl6pPr marL="3657509" lvl="5" indent="-423323" algn="ctr">
              <a:lnSpc>
                <a:spcPct val="115000"/>
              </a:lnSpc>
              <a:spcBef>
                <a:spcPts val="0"/>
              </a:spcBef>
              <a:spcAft>
                <a:spcPts val="0"/>
              </a:spcAft>
              <a:buSzPts val="1400"/>
              <a:buChar char="■"/>
              <a:defRPr/>
            </a:lvl6pPr>
            <a:lvl7pPr marL="4267093" lvl="6" indent="-423323" algn="ctr">
              <a:lnSpc>
                <a:spcPct val="115000"/>
              </a:lnSpc>
              <a:spcBef>
                <a:spcPts val="0"/>
              </a:spcBef>
              <a:spcAft>
                <a:spcPts val="0"/>
              </a:spcAft>
              <a:buSzPts val="1400"/>
              <a:buChar char="●"/>
              <a:defRPr/>
            </a:lvl7pPr>
            <a:lvl8pPr marL="4876678" lvl="7" indent="-423323" algn="ctr">
              <a:lnSpc>
                <a:spcPct val="115000"/>
              </a:lnSpc>
              <a:spcBef>
                <a:spcPts val="0"/>
              </a:spcBef>
              <a:spcAft>
                <a:spcPts val="0"/>
              </a:spcAft>
              <a:buSzPts val="1400"/>
              <a:buChar char="○"/>
              <a:defRPr/>
            </a:lvl8pPr>
            <a:lvl9pPr marL="5486263" lvl="8" indent="-423323" algn="ctr">
              <a:lnSpc>
                <a:spcPct val="115000"/>
              </a:lnSpc>
              <a:spcBef>
                <a:spcPts val="0"/>
              </a:spcBef>
              <a:spcAft>
                <a:spcPts val="0"/>
              </a:spcAft>
              <a:buSzPts val="1400"/>
              <a:buChar char="■"/>
              <a:defRPr/>
            </a:lvl9pPr>
          </a:lstStyle>
          <a:p>
            <a:endParaRPr/>
          </a:p>
        </p:txBody>
      </p:sp>
      <p:sp>
        <p:nvSpPr>
          <p:cNvPr id="52" name="Google Shape;52;p34"/>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246159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35"/>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110267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926E8-B618-8DE3-0132-88A7943392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E93747-585A-5073-E5E6-8B5C76C9C5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CEC507-D28B-1129-765E-A70EBC1298B9}"/>
              </a:ext>
            </a:extLst>
          </p:cNvPr>
          <p:cNvSpPr>
            <a:spLocks noGrp="1"/>
          </p:cNvSpPr>
          <p:nvPr>
            <p:ph type="dt" sz="half" idx="10"/>
          </p:nvPr>
        </p:nvSpPr>
        <p:spPr/>
        <p:txBody>
          <a:bodyPr/>
          <a:lstStyle/>
          <a:p>
            <a:fld id="{1FDCC21C-2637-44F7-8B2D-34787A047F29}" type="datetimeFigureOut">
              <a:rPr lang="en-US" smtClean="0"/>
              <a:t>3/3/2026</a:t>
            </a:fld>
            <a:endParaRPr lang="en-US"/>
          </a:p>
        </p:txBody>
      </p:sp>
      <p:sp>
        <p:nvSpPr>
          <p:cNvPr id="5" name="Footer Placeholder 4">
            <a:extLst>
              <a:ext uri="{FF2B5EF4-FFF2-40B4-BE49-F238E27FC236}">
                <a16:creationId xmlns:a16="http://schemas.microsoft.com/office/drawing/2014/main" id="{8679D0E2-9896-F72D-E8E3-196025208B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78B4DC-1949-5737-13DD-41ACA0BD9D91}"/>
              </a:ext>
            </a:extLst>
          </p:cNvPr>
          <p:cNvSpPr>
            <a:spLocks noGrp="1"/>
          </p:cNvSpPr>
          <p:nvPr>
            <p:ph type="sldNum" sz="quarter" idx="12"/>
          </p:nvPr>
        </p:nvSpPr>
        <p:spPr/>
        <p:txBody>
          <a:bodyPr/>
          <a:lstStyle/>
          <a:p>
            <a:fld id="{AC4EE119-93DB-43B2-A9CE-06083794966F}" type="slidenum">
              <a:rPr lang="en-US" smtClean="0"/>
              <a:t>‹#›</a:t>
            </a:fld>
            <a:endParaRPr lang="en-US"/>
          </a:p>
        </p:txBody>
      </p:sp>
    </p:spTree>
    <p:extLst>
      <p:ext uri="{BB962C8B-B14F-4D97-AF65-F5344CB8AC3E}">
        <p14:creationId xmlns:p14="http://schemas.microsoft.com/office/powerpoint/2010/main" val="16420244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44EAC-6D5A-D904-5D5C-F84B4D9E56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55A6BA-0524-E3E2-860E-44CFA29116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592279-6546-4554-7330-B865CDFAD06A}"/>
              </a:ext>
            </a:extLst>
          </p:cNvPr>
          <p:cNvSpPr>
            <a:spLocks noGrp="1"/>
          </p:cNvSpPr>
          <p:nvPr>
            <p:ph type="dt" sz="half" idx="10"/>
          </p:nvPr>
        </p:nvSpPr>
        <p:spPr/>
        <p:txBody>
          <a:bodyPr/>
          <a:lstStyle/>
          <a:p>
            <a:fld id="{1FDCC21C-2637-44F7-8B2D-34787A047F29}" type="datetimeFigureOut">
              <a:rPr lang="en-US" smtClean="0"/>
              <a:t>3/3/2026</a:t>
            </a:fld>
            <a:endParaRPr lang="en-US"/>
          </a:p>
        </p:txBody>
      </p:sp>
      <p:sp>
        <p:nvSpPr>
          <p:cNvPr id="5" name="Footer Placeholder 4">
            <a:extLst>
              <a:ext uri="{FF2B5EF4-FFF2-40B4-BE49-F238E27FC236}">
                <a16:creationId xmlns:a16="http://schemas.microsoft.com/office/drawing/2014/main" id="{1AA7C0B8-D9C2-1066-6CAC-BA1409D819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2CD6F8-E6EE-5472-A9D6-2AC63C86C964}"/>
              </a:ext>
            </a:extLst>
          </p:cNvPr>
          <p:cNvSpPr>
            <a:spLocks noGrp="1"/>
          </p:cNvSpPr>
          <p:nvPr>
            <p:ph type="sldNum" sz="quarter" idx="12"/>
          </p:nvPr>
        </p:nvSpPr>
        <p:spPr/>
        <p:txBody>
          <a:bodyPr/>
          <a:lstStyle/>
          <a:p>
            <a:fld id="{AC4EE119-93DB-43B2-A9CE-06083794966F}" type="slidenum">
              <a:rPr lang="en-US" smtClean="0"/>
              <a:t>‹#›</a:t>
            </a:fld>
            <a:endParaRPr lang="en-US"/>
          </a:p>
        </p:txBody>
      </p:sp>
    </p:spTree>
    <p:extLst>
      <p:ext uri="{BB962C8B-B14F-4D97-AF65-F5344CB8AC3E}">
        <p14:creationId xmlns:p14="http://schemas.microsoft.com/office/powerpoint/2010/main" val="26645060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EEC9A-85BA-91FE-1645-55DBC6DA8F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CFC9F5-8FBA-1F4E-0BA6-675D25D62D0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99C2F8-DE37-5FC5-CCBB-4F08D6A16F2A}"/>
              </a:ext>
            </a:extLst>
          </p:cNvPr>
          <p:cNvSpPr>
            <a:spLocks noGrp="1"/>
          </p:cNvSpPr>
          <p:nvPr>
            <p:ph type="dt" sz="half" idx="10"/>
          </p:nvPr>
        </p:nvSpPr>
        <p:spPr/>
        <p:txBody>
          <a:bodyPr/>
          <a:lstStyle/>
          <a:p>
            <a:fld id="{1FDCC21C-2637-44F7-8B2D-34787A047F29}" type="datetimeFigureOut">
              <a:rPr lang="en-US" smtClean="0"/>
              <a:t>3/3/2026</a:t>
            </a:fld>
            <a:endParaRPr lang="en-US"/>
          </a:p>
        </p:txBody>
      </p:sp>
      <p:sp>
        <p:nvSpPr>
          <p:cNvPr id="5" name="Footer Placeholder 4">
            <a:extLst>
              <a:ext uri="{FF2B5EF4-FFF2-40B4-BE49-F238E27FC236}">
                <a16:creationId xmlns:a16="http://schemas.microsoft.com/office/drawing/2014/main" id="{DFA927B4-2E66-9F44-0DC7-14876E35F9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6BC6E8-A9EB-4F43-04CE-91E79D5351D0}"/>
              </a:ext>
            </a:extLst>
          </p:cNvPr>
          <p:cNvSpPr>
            <a:spLocks noGrp="1"/>
          </p:cNvSpPr>
          <p:nvPr>
            <p:ph type="sldNum" sz="quarter" idx="12"/>
          </p:nvPr>
        </p:nvSpPr>
        <p:spPr/>
        <p:txBody>
          <a:bodyPr/>
          <a:lstStyle/>
          <a:p>
            <a:fld id="{AC4EE119-93DB-43B2-A9CE-06083794966F}" type="slidenum">
              <a:rPr lang="en-US" smtClean="0"/>
              <a:t>‹#›</a:t>
            </a:fld>
            <a:endParaRPr lang="en-US"/>
          </a:p>
        </p:txBody>
      </p:sp>
    </p:spTree>
    <p:extLst>
      <p:ext uri="{BB962C8B-B14F-4D97-AF65-F5344CB8AC3E}">
        <p14:creationId xmlns:p14="http://schemas.microsoft.com/office/powerpoint/2010/main" val="32951537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A9902-664B-4FF4-C6C4-976A1A1139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5624DD-B9AF-643D-DBF1-19836F7967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AF2ABB-29A2-FB9F-C04F-99224734E87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E6458C-AB67-8FE4-DCC7-A8BB208A9AFF}"/>
              </a:ext>
            </a:extLst>
          </p:cNvPr>
          <p:cNvSpPr>
            <a:spLocks noGrp="1"/>
          </p:cNvSpPr>
          <p:nvPr>
            <p:ph type="dt" sz="half" idx="10"/>
          </p:nvPr>
        </p:nvSpPr>
        <p:spPr/>
        <p:txBody>
          <a:bodyPr/>
          <a:lstStyle/>
          <a:p>
            <a:fld id="{1FDCC21C-2637-44F7-8B2D-34787A047F29}" type="datetimeFigureOut">
              <a:rPr lang="en-US" smtClean="0"/>
              <a:t>3/3/2026</a:t>
            </a:fld>
            <a:endParaRPr lang="en-US"/>
          </a:p>
        </p:txBody>
      </p:sp>
      <p:sp>
        <p:nvSpPr>
          <p:cNvPr id="6" name="Footer Placeholder 5">
            <a:extLst>
              <a:ext uri="{FF2B5EF4-FFF2-40B4-BE49-F238E27FC236}">
                <a16:creationId xmlns:a16="http://schemas.microsoft.com/office/drawing/2014/main" id="{86B593D7-9C3D-43A2-280F-CCF702CF07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05934F-CDFB-362D-B6EE-32204EA17FC1}"/>
              </a:ext>
            </a:extLst>
          </p:cNvPr>
          <p:cNvSpPr>
            <a:spLocks noGrp="1"/>
          </p:cNvSpPr>
          <p:nvPr>
            <p:ph type="sldNum" sz="quarter" idx="12"/>
          </p:nvPr>
        </p:nvSpPr>
        <p:spPr/>
        <p:txBody>
          <a:bodyPr/>
          <a:lstStyle/>
          <a:p>
            <a:fld id="{AC4EE119-93DB-43B2-A9CE-06083794966F}" type="slidenum">
              <a:rPr lang="en-US" smtClean="0"/>
              <a:t>‹#›</a:t>
            </a:fld>
            <a:endParaRPr lang="en-US"/>
          </a:p>
        </p:txBody>
      </p:sp>
    </p:spTree>
    <p:extLst>
      <p:ext uri="{BB962C8B-B14F-4D97-AF65-F5344CB8AC3E}">
        <p14:creationId xmlns:p14="http://schemas.microsoft.com/office/powerpoint/2010/main" val="5474624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7726C-FB0A-028B-75AA-2E0CBC8801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444295-EA34-54EB-0037-68F988CA1C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2AE989-9F31-DABE-F873-F4F0DDDFAC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47A5F7-6ACE-C1FB-9DBF-ED1B6496D8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2B1BE1-90B4-9BF2-98E6-3357AF5FBF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38A6929-4ED3-9324-A5B8-ADB847711908}"/>
              </a:ext>
            </a:extLst>
          </p:cNvPr>
          <p:cNvSpPr>
            <a:spLocks noGrp="1"/>
          </p:cNvSpPr>
          <p:nvPr>
            <p:ph type="dt" sz="half" idx="10"/>
          </p:nvPr>
        </p:nvSpPr>
        <p:spPr/>
        <p:txBody>
          <a:bodyPr/>
          <a:lstStyle/>
          <a:p>
            <a:fld id="{1FDCC21C-2637-44F7-8B2D-34787A047F29}" type="datetimeFigureOut">
              <a:rPr lang="en-US" smtClean="0"/>
              <a:t>3/3/2026</a:t>
            </a:fld>
            <a:endParaRPr lang="en-US"/>
          </a:p>
        </p:txBody>
      </p:sp>
      <p:sp>
        <p:nvSpPr>
          <p:cNvPr id="8" name="Footer Placeholder 7">
            <a:extLst>
              <a:ext uri="{FF2B5EF4-FFF2-40B4-BE49-F238E27FC236}">
                <a16:creationId xmlns:a16="http://schemas.microsoft.com/office/drawing/2014/main" id="{20A2BF23-2E41-D48E-7477-A78F0FAEAA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201376-9751-5B7B-80E1-9BE7EC4E4D87}"/>
              </a:ext>
            </a:extLst>
          </p:cNvPr>
          <p:cNvSpPr>
            <a:spLocks noGrp="1"/>
          </p:cNvSpPr>
          <p:nvPr>
            <p:ph type="sldNum" sz="quarter" idx="12"/>
          </p:nvPr>
        </p:nvSpPr>
        <p:spPr/>
        <p:txBody>
          <a:bodyPr/>
          <a:lstStyle/>
          <a:p>
            <a:fld id="{AC4EE119-93DB-43B2-A9CE-06083794966F}" type="slidenum">
              <a:rPr lang="en-US" smtClean="0"/>
              <a:t>‹#›</a:t>
            </a:fld>
            <a:endParaRPr lang="en-US"/>
          </a:p>
        </p:txBody>
      </p:sp>
    </p:spTree>
    <p:extLst>
      <p:ext uri="{BB962C8B-B14F-4D97-AF65-F5344CB8AC3E}">
        <p14:creationId xmlns:p14="http://schemas.microsoft.com/office/powerpoint/2010/main" val="27684607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17A5A-4E81-1FC3-F9EE-193B35BBBB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349F2F-110D-08B9-D8FF-61E14DD3B9C0}"/>
              </a:ext>
            </a:extLst>
          </p:cNvPr>
          <p:cNvSpPr>
            <a:spLocks noGrp="1"/>
          </p:cNvSpPr>
          <p:nvPr>
            <p:ph type="dt" sz="half" idx="10"/>
          </p:nvPr>
        </p:nvSpPr>
        <p:spPr/>
        <p:txBody>
          <a:bodyPr/>
          <a:lstStyle/>
          <a:p>
            <a:fld id="{1FDCC21C-2637-44F7-8B2D-34787A047F29}" type="datetimeFigureOut">
              <a:rPr lang="en-US" smtClean="0"/>
              <a:t>3/3/2026</a:t>
            </a:fld>
            <a:endParaRPr lang="en-US"/>
          </a:p>
        </p:txBody>
      </p:sp>
      <p:sp>
        <p:nvSpPr>
          <p:cNvPr id="4" name="Footer Placeholder 3">
            <a:extLst>
              <a:ext uri="{FF2B5EF4-FFF2-40B4-BE49-F238E27FC236}">
                <a16:creationId xmlns:a16="http://schemas.microsoft.com/office/drawing/2014/main" id="{CD219587-C9A7-E30B-48C7-4E1DF2D2CD3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CC179A-4F9A-D456-9FFF-EB8AA1D39BED}"/>
              </a:ext>
            </a:extLst>
          </p:cNvPr>
          <p:cNvSpPr>
            <a:spLocks noGrp="1"/>
          </p:cNvSpPr>
          <p:nvPr>
            <p:ph type="sldNum" sz="quarter" idx="12"/>
          </p:nvPr>
        </p:nvSpPr>
        <p:spPr/>
        <p:txBody>
          <a:bodyPr/>
          <a:lstStyle/>
          <a:p>
            <a:fld id="{AC4EE119-93DB-43B2-A9CE-06083794966F}" type="slidenum">
              <a:rPr lang="en-US" smtClean="0"/>
              <a:t>‹#›</a:t>
            </a:fld>
            <a:endParaRPr lang="en-US"/>
          </a:p>
        </p:txBody>
      </p:sp>
    </p:spTree>
    <p:extLst>
      <p:ext uri="{BB962C8B-B14F-4D97-AF65-F5344CB8AC3E}">
        <p14:creationId xmlns:p14="http://schemas.microsoft.com/office/powerpoint/2010/main" val="292504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BD0E4-5DC0-E800-3F28-9C5FB7C1FFA3}"/>
              </a:ext>
            </a:extLst>
          </p:cNvPr>
          <p:cNvSpPr>
            <a:spLocks noGrp="1"/>
          </p:cNvSpPr>
          <p:nvPr>
            <p:ph type="title"/>
          </p:nvPr>
        </p:nvSpPr>
        <p:spPr/>
        <p:txBody>
          <a:bodyPr/>
          <a:lstStyle>
            <a:lvl1pPr>
              <a:defRPr>
                <a:solidFill>
                  <a:srgbClr val="FFC00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BD83F855-FF1D-C7F4-F3FC-04CA3AFB91F4}"/>
              </a:ext>
            </a:extLst>
          </p:cNvPr>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6E92C24-72C6-8BC8-BE8E-4DDBBCED7169}"/>
              </a:ext>
            </a:extLst>
          </p:cNvPr>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013EF686-B683-70E9-2D0C-3B4C4CB5437C}"/>
              </a:ext>
            </a:extLst>
          </p:cNvPr>
          <p:cNvSpPr>
            <a:spLocks noGrp="1"/>
          </p:cNvSpPr>
          <p:nvPr>
            <p:ph type="dt" sz="half" idx="10"/>
          </p:nvPr>
        </p:nvSpPr>
        <p:spPr/>
        <p:txBody>
          <a:bodyPr/>
          <a:lstStyle/>
          <a:p>
            <a:fld id="{0818D6A7-CDBD-4AD4-9B15-E53CBC0532AB}" type="datetimeFigureOut">
              <a:rPr lang="en-US" smtClean="0"/>
              <a:t>3/3/2026</a:t>
            </a:fld>
            <a:endParaRPr lang="en-US"/>
          </a:p>
        </p:txBody>
      </p:sp>
      <p:sp>
        <p:nvSpPr>
          <p:cNvPr id="6" name="Footer Placeholder 5">
            <a:extLst>
              <a:ext uri="{FF2B5EF4-FFF2-40B4-BE49-F238E27FC236}">
                <a16:creationId xmlns:a16="http://schemas.microsoft.com/office/drawing/2014/main" id="{E0EDD931-55F4-3561-50D5-D3B0431B5E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1D5B98-5446-70DF-EE01-084BA5C04352}"/>
              </a:ext>
            </a:extLst>
          </p:cNvPr>
          <p:cNvSpPr>
            <a:spLocks noGrp="1"/>
          </p:cNvSpPr>
          <p:nvPr>
            <p:ph type="sldNum" sz="quarter" idx="12"/>
          </p:nvPr>
        </p:nvSpPr>
        <p:spPr/>
        <p:txBody>
          <a:bodyPr/>
          <a:lstStyle/>
          <a:p>
            <a:fld id="{4BACC79E-911B-402D-97D1-1CD038D2CD60}" type="slidenum">
              <a:rPr lang="en-US" smtClean="0"/>
              <a:t>‹#›</a:t>
            </a:fld>
            <a:endParaRPr lang="en-US"/>
          </a:p>
        </p:txBody>
      </p:sp>
    </p:spTree>
    <p:extLst>
      <p:ext uri="{BB962C8B-B14F-4D97-AF65-F5344CB8AC3E}">
        <p14:creationId xmlns:p14="http://schemas.microsoft.com/office/powerpoint/2010/main" val="10395131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102FFC5-DB59-974E-DB2F-04F5C01F8B73}"/>
              </a:ext>
            </a:extLst>
          </p:cNvPr>
          <p:cNvSpPr>
            <a:spLocks noGrp="1"/>
          </p:cNvSpPr>
          <p:nvPr>
            <p:ph type="dt" sz="half" idx="10"/>
          </p:nvPr>
        </p:nvSpPr>
        <p:spPr/>
        <p:txBody>
          <a:bodyPr/>
          <a:lstStyle/>
          <a:p>
            <a:fld id="{1FDCC21C-2637-44F7-8B2D-34787A047F29}" type="datetimeFigureOut">
              <a:rPr lang="en-US" smtClean="0"/>
              <a:t>3/3/2026</a:t>
            </a:fld>
            <a:endParaRPr lang="en-US"/>
          </a:p>
        </p:txBody>
      </p:sp>
      <p:sp>
        <p:nvSpPr>
          <p:cNvPr id="3" name="Footer Placeholder 2">
            <a:extLst>
              <a:ext uri="{FF2B5EF4-FFF2-40B4-BE49-F238E27FC236}">
                <a16:creationId xmlns:a16="http://schemas.microsoft.com/office/drawing/2014/main" id="{F0DBF338-49C8-1113-D3B3-1A66328A04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5B9F64-3263-56B2-3288-681F90E81A78}"/>
              </a:ext>
            </a:extLst>
          </p:cNvPr>
          <p:cNvSpPr>
            <a:spLocks noGrp="1"/>
          </p:cNvSpPr>
          <p:nvPr>
            <p:ph type="sldNum" sz="quarter" idx="12"/>
          </p:nvPr>
        </p:nvSpPr>
        <p:spPr/>
        <p:txBody>
          <a:bodyPr/>
          <a:lstStyle/>
          <a:p>
            <a:fld id="{AC4EE119-93DB-43B2-A9CE-06083794966F}" type="slidenum">
              <a:rPr lang="en-US" smtClean="0"/>
              <a:t>‹#›</a:t>
            </a:fld>
            <a:endParaRPr lang="en-US"/>
          </a:p>
        </p:txBody>
      </p:sp>
    </p:spTree>
    <p:extLst>
      <p:ext uri="{BB962C8B-B14F-4D97-AF65-F5344CB8AC3E}">
        <p14:creationId xmlns:p14="http://schemas.microsoft.com/office/powerpoint/2010/main" val="3626351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F82C2-B081-13F4-DAE4-BE338F8A30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E6662C-9FD3-59C1-4E71-65CBC2FF29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C8B286-9FB5-F492-3E8B-D777E4A43E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B02D63-1287-1E3E-EAEF-F6CB0B18D34E}"/>
              </a:ext>
            </a:extLst>
          </p:cNvPr>
          <p:cNvSpPr>
            <a:spLocks noGrp="1"/>
          </p:cNvSpPr>
          <p:nvPr>
            <p:ph type="dt" sz="half" idx="10"/>
          </p:nvPr>
        </p:nvSpPr>
        <p:spPr/>
        <p:txBody>
          <a:bodyPr/>
          <a:lstStyle/>
          <a:p>
            <a:fld id="{1FDCC21C-2637-44F7-8B2D-34787A047F29}" type="datetimeFigureOut">
              <a:rPr lang="en-US" smtClean="0"/>
              <a:t>3/3/2026</a:t>
            </a:fld>
            <a:endParaRPr lang="en-US"/>
          </a:p>
        </p:txBody>
      </p:sp>
      <p:sp>
        <p:nvSpPr>
          <p:cNvPr id="6" name="Footer Placeholder 5">
            <a:extLst>
              <a:ext uri="{FF2B5EF4-FFF2-40B4-BE49-F238E27FC236}">
                <a16:creationId xmlns:a16="http://schemas.microsoft.com/office/drawing/2014/main" id="{3D7EAEC8-CC96-941B-54BA-FA2D36A79D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D70BA0-E387-AF38-5A8A-78D927C52C41}"/>
              </a:ext>
            </a:extLst>
          </p:cNvPr>
          <p:cNvSpPr>
            <a:spLocks noGrp="1"/>
          </p:cNvSpPr>
          <p:nvPr>
            <p:ph type="sldNum" sz="quarter" idx="12"/>
          </p:nvPr>
        </p:nvSpPr>
        <p:spPr/>
        <p:txBody>
          <a:bodyPr/>
          <a:lstStyle/>
          <a:p>
            <a:fld id="{AC4EE119-93DB-43B2-A9CE-06083794966F}" type="slidenum">
              <a:rPr lang="en-US" smtClean="0"/>
              <a:t>‹#›</a:t>
            </a:fld>
            <a:endParaRPr lang="en-US"/>
          </a:p>
        </p:txBody>
      </p:sp>
    </p:spTree>
    <p:extLst>
      <p:ext uri="{BB962C8B-B14F-4D97-AF65-F5344CB8AC3E}">
        <p14:creationId xmlns:p14="http://schemas.microsoft.com/office/powerpoint/2010/main" val="7920420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5648C-B633-856D-1A07-ADF8BDE67A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63D4F-B328-83B2-EB07-66FBC45D58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B0716F-A1A2-7003-A177-73F7A5C51C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17F049-3DB6-8AAC-1480-B651B43BA19E}"/>
              </a:ext>
            </a:extLst>
          </p:cNvPr>
          <p:cNvSpPr>
            <a:spLocks noGrp="1"/>
          </p:cNvSpPr>
          <p:nvPr>
            <p:ph type="dt" sz="half" idx="10"/>
          </p:nvPr>
        </p:nvSpPr>
        <p:spPr/>
        <p:txBody>
          <a:bodyPr/>
          <a:lstStyle/>
          <a:p>
            <a:fld id="{1FDCC21C-2637-44F7-8B2D-34787A047F29}" type="datetimeFigureOut">
              <a:rPr lang="en-US" smtClean="0"/>
              <a:t>3/3/2026</a:t>
            </a:fld>
            <a:endParaRPr lang="en-US"/>
          </a:p>
        </p:txBody>
      </p:sp>
      <p:sp>
        <p:nvSpPr>
          <p:cNvPr id="6" name="Footer Placeholder 5">
            <a:extLst>
              <a:ext uri="{FF2B5EF4-FFF2-40B4-BE49-F238E27FC236}">
                <a16:creationId xmlns:a16="http://schemas.microsoft.com/office/drawing/2014/main" id="{A7CF7093-B69D-90C2-8217-DCA4C5AEF6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91D73B-4B52-1491-C59D-FDD63295F924}"/>
              </a:ext>
            </a:extLst>
          </p:cNvPr>
          <p:cNvSpPr>
            <a:spLocks noGrp="1"/>
          </p:cNvSpPr>
          <p:nvPr>
            <p:ph type="sldNum" sz="quarter" idx="12"/>
          </p:nvPr>
        </p:nvSpPr>
        <p:spPr/>
        <p:txBody>
          <a:bodyPr/>
          <a:lstStyle/>
          <a:p>
            <a:fld id="{AC4EE119-93DB-43B2-A9CE-06083794966F}" type="slidenum">
              <a:rPr lang="en-US" smtClean="0"/>
              <a:t>‹#›</a:t>
            </a:fld>
            <a:endParaRPr lang="en-US"/>
          </a:p>
        </p:txBody>
      </p:sp>
    </p:spTree>
    <p:extLst>
      <p:ext uri="{BB962C8B-B14F-4D97-AF65-F5344CB8AC3E}">
        <p14:creationId xmlns:p14="http://schemas.microsoft.com/office/powerpoint/2010/main" val="24923355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3C1A2-FB3E-BCE5-3B37-63DC0BE8C11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EFB049-1E47-8305-7141-FDC75DE323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B2450D-EA5F-8529-7CAA-7CE0FA81F578}"/>
              </a:ext>
            </a:extLst>
          </p:cNvPr>
          <p:cNvSpPr>
            <a:spLocks noGrp="1"/>
          </p:cNvSpPr>
          <p:nvPr>
            <p:ph type="dt" sz="half" idx="10"/>
          </p:nvPr>
        </p:nvSpPr>
        <p:spPr/>
        <p:txBody>
          <a:bodyPr/>
          <a:lstStyle/>
          <a:p>
            <a:fld id="{1FDCC21C-2637-44F7-8B2D-34787A047F29}" type="datetimeFigureOut">
              <a:rPr lang="en-US" smtClean="0"/>
              <a:t>3/3/2026</a:t>
            </a:fld>
            <a:endParaRPr lang="en-US"/>
          </a:p>
        </p:txBody>
      </p:sp>
      <p:sp>
        <p:nvSpPr>
          <p:cNvPr id="5" name="Footer Placeholder 4">
            <a:extLst>
              <a:ext uri="{FF2B5EF4-FFF2-40B4-BE49-F238E27FC236}">
                <a16:creationId xmlns:a16="http://schemas.microsoft.com/office/drawing/2014/main" id="{25012804-68C4-D59A-D49E-873BA06A8B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9CE2F2-09D4-AB00-F94D-660E4BC1C022}"/>
              </a:ext>
            </a:extLst>
          </p:cNvPr>
          <p:cNvSpPr>
            <a:spLocks noGrp="1"/>
          </p:cNvSpPr>
          <p:nvPr>
            <p:ph type="sldNum" sz="quarter" idx="12"/>
          </p:nvPr>
        </p:nvSpPr>
        <p:spPr/>
        <p:txBody>
          <a:bodyPr/>
          <a:lstStyle/>
          <a:p>
            <a:fld id="{AC4EE119-93DB-43B2-A9CE-06083794966F}" type="slidenum">
              <a:rPr lang="en-US" smtClean="0"/>
              <a:t>‹#›</a:t>
            </a:fld>
            <a:endParaRPr lang="en-US"/>
          </a:p>
        </p:txBody>
      </p:sp>
    </p:spTree>
    <p:extLst>
      <p:ext uri="{BB962C8B-B14F-4D97-AF65-F5344CB8AC3E}">
        <p14:creationId xmlns:p14="http://schemas.microsoft.com/office/powerpoint/2010/main" val="18765973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F0E165-0AB7-7649-E9F1-F7F766B368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AA8B12-D94B-6F9B-D804-CD4C3BB842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499C58-E7B4-7D92-208C-B831F6419256}"/>
              </a:ext>
            </a:extLst>
          </p:cNvPr>
          <p:cNvSpPr>
            <a:spLocks noGrp="1"/>
          </p:cNvSpPr>
          <p:nvPr>
            <p:ph type="dt" sz="half" idx="10"/>
          </p:nvPr>
        </p:nvSpPr>
        <p:spPr/>
        <p:txBody>
          <a:bodyPr/>
          <a:lstStyle/>
          <a:p>
            <a:fld id="{1FDCC21C-2637-44F7-8B2D-34787A047F29}" type="datetimeFigureOut">
              <a:rPr lang="en-US" smtClean="0"/>
              <a:t>3/3/2026</a:t>
            </a:fld>
            <a:endParaRPr lang="en-US"/>
          </a:p>
        </p:txBody>
      </p:sp>
      <p:sp>
        <p:nvSpPr>
          <p:cNvPr id="5" name="Footer Placeholder 4">
            <a:extLst>
              <a:ext uri="{FF2B5EF4-FFF2-40B4-BE49-F238E27FC236}">
                <a16:creationId xmlns:a16="http://schemas.microsoft.com/office/drawing/2014/main" id="{B1CC5FE6-EEC5-DDAE-E7CA-869043D54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623B98-C1D0-64E9-FE21-B31B1784CD2F}"/>
              </a:ext>
            </a:extLst>
          </p:cNvPr>
          <p:cNvSpPr>
            <a:spLocks noGrp="1"/>
          </p:cNvSpPr>
          <p:nvPr>
            <p:ph type="sldNum" sz="quarter" idx="12"/>
          </p:nvPr>
        </p:nvSpPr>
        <p:spPr/>
        <p:txBody>
          <a:bodyPr/>
          <a:lstStyle/>
          <a:p>
            <a:fld id="{AC4EE119-93DB-43B2-A9CE-06083794966F}" type="slidenum">
              <a:rPr lang="en-US" smtClean="0"/>
              <a:t>‹#›</a:t>
            </a:fld>
            <a:endParaRPr lang="en-US"/>
          </a:p>
        </p:txBody>
      </p:sp>
    </p:spTree>
    <p:extLst>
      <p:ext uri="{BB962C8B-B14F-4D97-AF65-F5344CB8AC3E}">
        <p14:creationId xmlns:p14="http://schemas.microsoft.com/office/powerpoint/2010/main" val="2609653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FE8E7-4528-DF8D-1D17-02DFF2AB915A}"/>
              </a:ext>
            </a:extLst>
          </p:cNvPr>
          <p:cNvSpPr>
            <a:spLocks noGrp="1"/>
          </p:cNvSpPr>
          <p:nvPr>
            <p:ph type="title"/>
          </p:nvPr>
        </p:nvSpPr>
        <p:spPr>
          <a:xfrm>
            <a:off x="839788" y="365125"/>
            <a:ext cx="10515600" cy="1325563"/>
          </a:xfrm>
        </p:spPr>
        <p:txBody>
          <a:bodyPr/>
          <a:lstStyle>
            <a:lvl1pPr>
              <a:defRPr>
                <a:solidFill>
                  <a:srgbClr val="FFC000"/>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DA43005D-94BB-8A24-6097-223FF39B3F9B}"/>
              </a:ext>
            </a:extLst>
          </p:cNvPr>
          <p:cNvSpPr>
            <a:spLocks noGrp="1"/>
          </p:cNvSpPr>
          <p:nvPr>
            <p:ph type="body" idx="1"/>
          </p:nvPr>
        </p:nvSpPr>
        <p:spPr>
          <a:xfrm>
            <a:off x="839788" y="1681163"/>
            <a:ext cx="5157787"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DF22681-A110-D70C-776E-E1C769F96928}"/>
              </a:ext>
            </a:extLst>
          </p:cNvPr>
          <p:cNvSpPr>
            <a:spLocks noGrp="1"/>
          </p:cNvSpPr>
          <p:nvPr>
            <p:ph sz="half" idx="2"/>
          </p:nvPr>
        </p:nvSpPr>
        <p:spPr>
          <a:xfrm>
            <a:off x="839788" y="2505075"/>
            <a:ext cx="5157787"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3804AEC-BA8C-53AE-6F3A-6E5544803D03}"/>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AB43EAB-7A1A-CAE1-5121-3F837F89D910}"/>
              </a:ext>
            </a:extLst>
          </p:cNvPr>
          <p:cNvSpPr>
            <a:spLocks noGrp="1"/>
          </p:cNvSpPr>
          <p:nvPr>
            <p:ph sz="quarter" idx="4"/>
          </p:nvPr>
        </p:nvSpPr>
        <p:spPr>
          <a:xfrm>
            <a:off x="6172200" y="2505075"/>
            <a:ext cx="5183188" cy="36845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FD77C342-E00A-F8BB-52CA-D0153542B50A}"/>
              </a:ext>
            </a:extLst>
          </p:cNvPr>
          <p:cNvSpPr>
            <a:spLocks noGrp="1"/>
          </p:cNvSpPr>
          <p:nvPr>
            <p:ph type="dt" sz="half" idx="10"/>
          </p:nvPr>
        </p:nvSpPr>
        <p:spPr/>
        <p:txBody>
          <a:bodyPr/>
          <a:lstStyle/>
          <a:p>
            <a:fld id="{0818D6A7-CDBD-4AD4-9B15-E53CBC0532AB}" type="datetimeFigureOut">
              <a:rPr lang="en-US" smtClean="0"/>
              <a:t>3/3/2026</a:t>
            </a:fld>
            <a:endParaRPr lang="en-US"/>
          </a:p>
        </p:txBody>
      </p:sp>
      <p:sp>
        <p:nvSpPr>
          <p:cNvPr id="8" name="Footer Placeholder 7">
            <a:extLst>
              <a:ext uri="{FF2B5EF4-FFF2-40B4-BE49-F238E27FC236}">
                <a16:creationId xmlns:a16="http://schemas.microsoft.com/office/drawing/2014/main" id="{E475F413-2C74-5D9F-264F-E8A3B766A1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266941-2AB1-B1C5-5DA8-3D224E9A102B}"/>
              </a:ext>
            </a:extLst>
          </p:cNvPr>
          <p:cNvSpPr>
            <a:spLocks noGrp="1"/>
          </p:cNvSpPr>
          <p:nvPr>
            <p:ph type="sldNum" sz="quarter" idx="12"/>
          </p:nvPr>
        </p:nvSpPr>
        <p:spPr/>
        <p:txBody>
          <a:bodyPr/>
          <a:lstStyle/>
          <a:p>
            <a:fld id="{4BACC79E-911B-402D-97D1-1CD038D2CD60}" type="slidenum">
              <a:rPr lang="en-US" smtClean="0"/>
              <a:t>‹#›</a:t>
            </a:fld>
            <a:endParaRPr lang="en-US"/>
          </a:p>
        </p:txBody>
      </p:sp>
    </p:spTree>
    <p:extLst>
      <p:ext uri="{BB962C8B-B14F-4D97-AF65-F5344CB8AC3E}">
        <p14:creationId xmlns:p14="http://schemas.microsoft.com/office/powerpoint/2010/main" val="3417874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4255B-6FE4-FFEC-7F34-ECA4CACAD8AA}"/>
              </a:ext>
            </a:extLst>
          </p:cNvPr>
          <p:cNvSpPr>
            <a:spLocks noGrp="1"/>
          </p:cNvSpPr>
          <p:nvPr>
            <p:ph type="title"/>
          </p:nvPr>
        </p:nvSpPr>
        <p:spPr/>
        <p:txBody>
          <a:bodyPr/>
          <a:lstStyle>
            <a:lvl1pPr>
              <a:defRPr>
                <a:solidFill>
                  <a:srgbClr val="FFC000"/>
                </a:solidFill>
              </a:defRPr>
            </a:lvl1pPr>
          </a:lstStyle>
          <a:p>
            <a:r>
              <a:rPr lang="en-US" dirty="0"/>
              <a:t>Click to edit Master title style</a:t>
            </a:r>
          </a:p>
        </p:txBody>
      </p:sp>
      <p:sp>
        <p:nvSpPr>
          <p:cNvPr id="3" name="Date Placeholder 2">
            <a:extLst>
              <a:ext uri="{FF2B5EF4-FFF2-40B4-BE49-F238E27FC236}">
                <a16:creationId xmlns:a16="http://schemas.microsoft.com/office/drawing/2014/main" id="{1B5A30D0-B27C-D7D1-0025-8185BCCF8ED9}"/>
              </a:ext>
            </a:extLst>
          </p:cNvPr>
          <p:cNvSpPr>
            <a:spLocks noGrp="1"/>
          </p:cNvSpPr>
          <p:nvPr>
            <p:ph type="dt" sz="half" idx="10"/>
          </p:nvPr>
        </p:nvSpPr>
        <p:spPr/>
        <p:txBody>
          <a:bodyPr/>
          <a:lstStyle/>
          <a:p>
            <a:fld id="{0818D6A7-CDBD-4AD4-9B15-E53CBC0532AB}" type="datetimeFigureOut">
              <a:rPr lang="en-US" smtClean="0"/>
              <a:t>3/3/2026</a:t>
            </a:fld>
            <a:endParaRPr lang="en-US"/>
          </a:p>
        </p:txBody>
      </p:sp>
      <p:sp>
        <p:nvSpPr>
          <p:cNvPr id="4" name="Footer Placeholder 3">
            <a:extLst>
              <a:ext uri="{FF2B5EF4-FFF2-40B4-BE49-F238E27FC236}">
                <a16:creationId xmlns:a16="http://schemas.microsoft.com/office/drawing/2014/main" id="{EBE47E36-B4FD-723B-6889-B6BF269C11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F7CA3E-D76A-DDC8-ABFA-F884EE2DF900}"/>
              </a:ext>
            </a:extLst>
          </p:cNvPr>
          <p:cNvSpPr>
            <a:spLocks noGrp="1"/>
          </p:cNvSpPr>
          <p:nvPr>
            <p:ph type="sldNum" sz="quarter" idx="12"/>
          </p:nvPr>
        </p:nvSpPr>
        <p:spPr/>
        <p:txBody>
          <a:bodyPr/>
          <a:lstStyle/>
          <a:p>
            <a:fld id="{4BACC79E-911B-402D-97D1-1CD038D2CD60}" type="slidenum">
              <a:rPr lang="en-US" smtClean="0"/>
              <a:t>‹#›</a:t>
            </a:fld>
            <a:endParaRPr lang="en-US"/>
          </a:p>
        </p:txBody>
      </p:sp>
    </p:spTree>
    <p:extLst>
      <p:ext uri="{BB962C8B-B14F-4D97-AF65-F5344CB8AC3E}">
        <p14:creationId xmlns:p14="http://schemas.microsoft.com/office/powerpoint/2010/main" val="1938158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797AAE-ADFA-D8FA-0EDA-2A32B10344CD}"/>
              </a:ext>
            </a:extLst>
          </p:cNvPr>
          <p:cNvSpPr>
            <a:spLocks noGrp="1"/>
          </p:cNvSpPr>
          <p:nvPr>
            <p:ph type="dt" sz="half" idx="10"/>
          </p:nvPr>
        </p:nvSpPr>
        <p:spPr/>
        <p:txBody>
          <a:bodyPr/>
          <a:lstStyle/>
          <a:p>
            <a:fld id="{0818D6A7-CDBD-4AD4-9B15-E53CBC0532AB}" type="datetimeFigureOut">
              <a:rPr lang="en-US" smtClean="0"/>
              <a:t>3/3/2026</a:t>
            </a:fld>
            <a:endParaRPr lang="en-US"/>
          </a:p>
        </p:txBody>
      </p:sp>
      <p:sp>
        <p:nvSpPr>
          <p:cNvPr id="3" name="Footer Placeholder 2">
            <a:extLst>
              <a:ext uri="{FF2B5EF4-FFF2-40B4-BE49-F238E27FC236}">
                <a16:creationId xmlns:a16="http://schemas.microsoft.com/office/drawing/2014/main" id="{D3391A24-19BF-3728-2080-370354F741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6BE8E7-33EA-73A0-62B0-9FE572953AAA}"/>
              </a:ext>
            </a:extLst>
          </p:cNvPr>
          <p:cNvSpPr>
            <a:spLocks noGrp="1"/>
          </p:cNvSpPr>
          <p:nvPr>
            <p:ph type="sldNum" sz="quarter" idx="12"/>
          </p:nvPr>
        </p:nvSpPr>
        <p:spPr/>
        <p:txBody>
          <a:bodyPr/>
          <a:lstStyle/>
          <a:p>
            <a:fld id="{4BACC79E-911B-402D-97D1-1CD038D2CD60}" type="slidenum">
              <a:rPr lang="en-US" smtClean="0"/>
              <a:t>‹#›</a:t>
            </a:fld>
            <a:endParaRPr lang="en-US"/>
          </a:p>
        </p:txBody>
      </p:sp>
    </p:spTree>
    <p:extLst>
      <p:ext uri="{BB962C8B-B14F-4D97-AF65-F5344CB8AC3E}">
        <p14:creationId xmlns:p14="http://schemas.microsoft.com/office/powerpoint/2010/main" val="2064664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BBFAA-D26F-3B9B-9B52-2A34350E3381}"/>
              </a:ext>
            </a:extLst>
          </p:cNvPr>
          <p:cNvSpPr>
            <a:spLocks noGrp="1"/>
          </p:cNvSpPr>
          <p:nvPr>
            <p:ph type="title"/>
          </p:nvPr>
        </p:nvSpPr>
        <p:spPr>
          <a:xfrm>
            <a:off x="839788" y="457200"/>
            <a:ext cx="3932237" cy="1600200"/>
          </a:xfrm>
        </p:spPr>
        <p:txBody>
          <a:bodyPr anchor="b"/>
          <a:lstStyle>
            <a:lvl1pPr>
              <a:defRPr sz="3200">
                <a:solidFill>
                  <a:srgbClr val="FFC00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9745B3F7-DDEE-B33B-E262-EC4D5B6722D8}"/>
              </a:ext>
            </a:extLst>
          </p:cNvPr>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38480F5-5E1B-EF7A-AC5A-D58BF0AFEAF9}"/>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8BA03BAA-6169-DC83-721E-1A0E5FF101DF}"/>
              </a:ext>
            </a:extLst>
          </p:cNvPr>
          <p:cNvSpPr>
            <a:spLocks noGrp="1"/>
          </p:cNvSpPr>
          <p:nvPr>
            <p:ph type="dt" sz="half" idx="10"/>
          </p:nvPr>
        </p:nvSpPr>
        <p:spPr/>
        <p:txBody>
          <a:bodyPr/>
          <a:lstStyle/>
          <a:p>
            <a:fld id="{0818D6A7-CDBD-4AD4-9B15-E53CBC0532AB}" type="datetimeFigureOut">
              <a:rPr lang="en-US" smtClean="0"/>
              <a:t>3/3/2026</a:t>
            </a:fld>
            <a:endParaRPr lang="en-US"/>
          </a:p>
        </p:txBody>
      </p:sp>
      <p:sp>
        <p:nvSpPr>
          <p:cNvPr id="6" name="Footer Placeholder 5">
            <a:extLst>
              <a:ext uri="{FF2B5EF4-FFF2-40B4-BE49-F238E27FC236}">
                <a16:creationId xmlns:a16="http://schemas.microsoft.com/office/drawing/2014/main" id="{FD63484C-7817-684E-79AA-1484CE070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0F1695-F8DC-0035-E38C-7AB7F2B6C060}"/>
              </a:ext>
            </a:extLst>
          </p:cNvPr>
          <p:cNvSpPr>
            <a:spLocks noGrp="1"/>
          </p:cNvSpPr>
          <p:nvPr>
            <p:ph type="sldNum" sz="quarter" idx="12"/>
          </p:nvPr>
        </p:nvSpPr>
        <p:spPr/>
        <p:txBody>
          <a:bodyPr/>
          <a:lstStyle/>
          <a:p>
            <a:fld id="{4BACC79E-911B-402D-97D1-1CD038D2CD60}" type="slidenum">
              <a:rPr lang="en-US" smtClean="0"/>
              <a:t>‹#›</a:t>
            </a:fld>
            <a:endParaRPr lang="en-US"/>
          </a:p>
        </p:txBody>
      </p:sp>
    </p:spTree>
    <p:extLst>
      <p:ext uri="{BB962C8B-B14F-4D97-AF65-F5344CB8AC3E}">
        <p14:creationId xmlns:p14="http://schemas.microsoft.com/office/powerpoint/2010/main" val="736118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E5FDE-85D7-3CAF-D11B-1D3E61A757D0}"/>
              </a:ext>
            </a:extLst>
          </p:cNvPr>
          <p:cNvSpPr>
            <a:spLocks noGrp="1"/>
          </p:cNvSpPr>
          <p:nvPr>
            <p:ph type="title"/>
          </p:nvPr>
        </p:nvSpPr>
        <p:spPr>
          <a:xfrm>
            <a:off x="839788" y="457200"/>
            <a:ext cx="3932237" cy="1600200"/>
          </a:xfrm>
        </p:spPr>
        <p:txBody>
          <a:bodyPr anchor="b"/>
          <a:lstStyle>
            <a:lvl1pPr>
              <a:defRPr sz="3200">
                <a:solidFill>
                  <a:srgbClr val="FFC000"/>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79C06943-5B9C-2E0A-779E-8E0EE4D156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0F283C-430F-2429-3C3D-50BB9A265F3A}"/>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DA3513AD-5445-9A13-1DA2-B1E7D8AEAA32}"/>
              </a:ext>
            </a:extLst>
          </p:cNvPr>
          <p:cNvSpPr>
            <a:spLocks noGrp="1"/>
          </p:cNvSpPr>
          <p:nvPr>
            <p:ph type="dt" sz="half" idx="10"/>
          </p:nvPr>
        </p:nvSpPr>
        <p:spPr/>
        <p:txBody>
          <a:bodyPr/>
          <a:lstStyle/>
          <a:p>
            <a:fld id="{0818D6A7-CDBD-4AD4-9B15-E53CBC0532AB}" type="datetimeFigureOut">
              <a:rPr lang="en-US" smtClean="0"/>
              <a:t>3/3/2026</a:t>
            </a:fld>
            <a:endParaRPr lang="en-US"/>
          </a:p>
        </p:txBody>
      </p:sp>
      <p:sp>
        <p:nvSpPr>
          <p:cNvPr id="6" name="Footer Placeholder 5">
            <a:extLst>
              <a:ext uri="{FF2B5EF4-FFF2-40B4-BE49-F238E27FC236}">
                <a16:creationId xmlns:a16="http://schemas.microsoft.com/office/drawing/2014/main" id="{077C537D-340B-2445-CEA3-0332A1A775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F0510D-9D3C-6B3C-D70B-D66B1B51B1BF}"/>
              </a:ext>
            </a:extLst>
          </p:cNvPr>
          <p:cNvSpPr>
            <a:spLocks noGrp="1"/>
          </p:cNvSpPr>
          <p:nvPr>
            <p:ph type="sldNum" sz="quarter" idx="12"/>
          </p:nvPr>
        </p:nvSpPr>
        <p:spPr/>
        <p:txBody>
          <a:bodyPr/>
          <a:lstStyle/>
          <a:p>
            <a:fld id="{4BACC79E-911B-402D-97D1-1CD038D2CD60}" type="slidenum">
              <a:rPr lang="en-US" smtClean="0"/>
              <a:t>‹#›</a:t>
            </a:fld>
            <a:endParaRPr lang="en-US"/>
          </a:p>
        </p:txBody>
      </p:sp>
    </p:spTree>
    <p:extLst>
      <p:ext uri="{BB962C8B-B14F-4D97-AF65-F5344CB8AC3E}">
        <p14:creationId xmlns:p14="http://schemas.microsoft.com/office/powerpoint/2010/main" val="3823967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D66EEB-CEA6-CEAA-11E0-0F2566FD5B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67E7E6-6455-54E8-7235-9B4DE3A437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2614D3-1757-F642-EE6F-1847B8AE0A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818D6A7-CDBD-4AD4-9B15-E53CBC0532AB}" type="datetimeFigureOut">
              <a:rPr lang="en-US" smtClean="0"/>
              <a:t>3/3/2026</a:t>
            </a:fld>
            <a:endParaRPr lang="en-US"/>
          </a:p>
        </p:txBody>
      </p:sp>
      <p:sp>
        <p:nvSpPr>
          <p:cNvPr id="5" name="Footer Placeholder 4">
            <a:extLst>
              <a:ext uri="{FF2B5EF4-FFF2-40B4-BE49-F238E27FC236}">
                <a16:creationId xmlns:a16="http://schemas.microsoft.com/office/drawing/2014/main" id="{08426AA9-066F-401E-5D77-73432149E9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0784E1C-0270-7A39-6EA5-5CAE99D5069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BACC79E-911B-402D-97D1-1CD038D2CD60}" type="slidenum">
              <a:rPr lang="en-US" smtClean="0"/>
              <a:t>‹#›</a:t>
            </a:fld>
            <a:endParaRPr lang="en-US"/>
          </a:p>
        </p:txBody>
      </p:sp>
      <p:pic>
        <p:nvPicPr>
          <p:cNvPr id="7" name="Picture 6" descr="Background pattern&#10;&#10;AI-generated content may be incorrect.">
            <a:extLst>
              <a:ext uri="{FF2B5EF4-FFF2-40B4-BE49-F238E27FC236}">
                <a16:creationId xmlns:a16="http://schemas.microsoft.com/office/drawing/2014/main" id="{25E1B444-BAD0-181F-95D4-49FF8F8423C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668393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7C5105-4EE5-BD09-D69E-E89A8841DB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A32A07-4A1E-7846-5FEF-35C0D168B0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D7E95E-8554-460C-4211-3DF959DE9F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C73CA5F-781B-42D6-B211-8E3BE7623997}" type="datetimeFigureOut">
              <a:rPr lang="en-US" smtClean="0"/>
              <a:t>3/3/2026</a:t>
            </a:fld>
            <a:endParaRPr lang="en-US"/>
          </a:p>
        </p:txBody>
      </p:sp>
      <p:sp>
        <p:nvSpPr>
          <p:cNvPr id="5" name="Footer Placeholder 4">
            <a:extLst>
              <a:ext uri="{FF2B5EF4-FFF2-40B4-BE49-F238E27FC236}">
                <a16:creationId xmlns:a16="http://schemas.microsoft.com/office/drawing/2014/main" id="{8D67524B-F9BC-5E53-F4F1-6A82C2E275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21F9201-3EC6-2BC2-0273-E089ED5030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066F156-891F-4192-9E76-E5DB6583EA6C}" type="slidenum">
              <a:rPr lang="en-US" smtClean="0"/>
              <a:t>‹#›</a:t>
            </a:fld>
            <a:endParaRPr lang="en-US"/>
          </a:p>
        </p:txBody>
      </p:sp>
    </p:spTree>
    <p:extLst>
      <p:ext uri="{BB962C8B-B14F-4D97-AF65-F5344CB8AC3E}">
        <p14:creationId xmlns:p14="http://schemas.microsoft.com/office/powerpoint/2010/main" val="1660903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4"/>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1pPr>
            <a:lvl2pPr marR="0" lvl="1"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2pPr>
            <a:lvl3pPr marR="0" lvl="2"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3pPr>
            <a:lvl4pPr marR="0" lvl="3"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4pPr>
            <a:lvl5pPr marR="0" lvl="4"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5pPr>
            <a:lvl6pPr marR="0" lvl="5"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6pPr>
            <a:lvl7pPr marR="0" lvl="6"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7pPr>
            <a:lvl8pPr marR="0" lvl="7"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8pPr>
            <a:lvl9pPr marR="0" lvl="8" algn="l" rtl="0">
              <a:lnSpc>
                <a:spcPct val="100000"/>
              </a:lnSpc>
              <a:spcBef>
                <a:spcPts val="0"/>
              </a:spcBef>
              <a:spcAft>
                <a:spcPts val="0"/>
              </a:spcAft>
              <a:buClr>
                <a:schemeClr val="dk1"/>
              </a:buClr>
              <a:buSzPts val="3000"/>
              <a:buFont typeface="Oswald"/>
              <a:buNone/>
              <a:defRPr sz="3000" b="0" i="0" u="none" strike="noStrike" cap="none">
                <a:solidFill>
                  <a:schemeClr val="dk1"/>
                </a:solidFill>
                <a:latin typeface="Oswald"/>
                <a:ea typeface="Oswald"/>
                <a:cs typeface="Oswald"/>
                <a:sym typeface="Oswald"/>
              </a:defRPr>
            </a:lvl9pPr>
          </a:lstStyle>
          <a:p>
            <a:endParaRPr/>
          </a:p>
        </p:txBody>
      </p:sp>
      <p:sp>
        <p:nvSpPr>
          <p:cNvPr id="7" name="Google Shape;7;p24"/>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accent3"/>
              </a:buClr>
              <a:buSzPts val="1800"/>
              <a:buFont typeface="Average"/>
              <a:buChar char="●"/>
              <a:defRPr sz="1800" b="0" i="0" u="none" strike="noStrike" cap="none">
                <a:solidFill>
                  <a:schemeClr val="accent3"/>
                </a:solidFill>
                <a:latin typeface="Average"/>
                <a:ea typeface="Average"/>
                <a:cs typeface="Average"/>
                <a:sym typeface="Average"/>
              </a:defRPr>
            </a:lvl1pPr>
            <a:lvl2pPr marL="914400" marR="0" lvl="1"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2pPr>
            <a:lvl3pPr marL="1371600" marR="0" lvl="2"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3pPr>
            <a:lvl4pPr marL="1828800" marR="0" lvl="3"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4pPr>
            <a:lvl5pPr marL="2286000" marR="0" lvl="4"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5pPr>
            <a:lvl6pPr marL="2743200" marR="0" lvl="5"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6pPr>
            <a:lvl7pPr marL="3200400" marR="0" lvl="6"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7pPr>
            <a:lvl8pPr marL="3657600" marR="0" lvl="7"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8pPr>
            <a:lvl9pPr marL="4114800" marR="0" lvl="8" indent="-317500" algn="l" rtl="0">
              <a:lnSpc>
                <a:spcPct val="115000"/>
              </a:lnSpc>
              <a:spcBef>
                <a:spcPts val="0"/>
              </a:spcBef>
              <a:spcAft>
                <a:spcPts val="0"/>
              </a:spcAft>
              <a:buClr>
                <a:schemeClr val="accent3"/>
              </a:buClr>
              <a:buSzPts val="1400"/>
              <a:buFont typeface="Average"/>
              <a:buChar char="■"/>
              <a:defRPr sz="1400" b="0" i="0" u="none" strike="noStrike" cap="none">
                <a:solidFill>
                  <a:schemeClr val="accent3"/>
                </a:solidFill>
                <a:latin typeface="Average"/>
                <a:ea typeface="Average"/>
                <a:cs typeface="Average"/>
                <a:sym typeface="Average"/>
              </a:defRPr>
            </a:lvl9pPr>
          </a:lstStyle>
          <a:p>
            <a:endParaRPr/>
          </a:p>
        </p:txBody>
      </p:sp>
      <p:sp>
        <p:nvSpPr>
          <p:cNvPr id="8" name="Google Shape;8;p24"/>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accent3"/>
                </a:solidFill>
                <a:latin typeface="Average"/>
                <a:ea typeface="Average"/>
                <a:cs typeface="Average"/>
                <a:sym typeface="Averag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585334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10819A-249E-FF88-F07F-4EE79C4021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8CBA25-9DEF-8BFE-CCE3-57AA6D5FBC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050455-7E1D-308A-D7DC-AB02F56318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DCC21C-2637-44F7-8B2D-34787A047F29}" type="datetimeFigureOut">
              <a:rPr lang="en-US" smtClean="0"/>
              <a:t>3/3/2026</a:t>
            </a:fld>
            <a:endParaRPr lang="en-US"/>
          </a:p>
        </p:txBody>
      </p:sp>
      <p:sp>
        <p:nvSpPr>
          <p:cNvPr id="5" name="Footer Placeholder 4">
            <a:extLst>
              <a:ext uri="{FF2B5EF4-FFF2-40B4-BE49-F238E27FC236}">
                <a16:creationId xmlns:a16="http://schemas.microsoft.com/office/drawing/2014/main" id="{B4E20558-ED24-4CF3-2535-2D83E905EA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8BC2C95-C127-EC47-8321-EDFEECCC52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C4EE119-93DB-43B2-A9CE-06083794966F}" type="slidenum">
              <a:rPr lang="en-US" smtClean="0"/>
              <a:t>‹#›</a:t>
            </a:fld>
            <a:endParaRPr lang="en-US"/>
          </a:p>
        </p:txBody>
      </p:sp>
    </p:spTree>
    <p:extLst>
      <p:ext uri="{BB962C8B-B14F-4D97-AF65-F5344CB8AC3E}">
        <p14:creationId xmlns:p14="http://schemas.microsoft.com/office/powerpoint/2010/main" val="5078630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6.xml"/><Relationship Id="rId5" Type="http://schemas.openxmlformats.org/officeDocument/2006/relationships/image" Target="../media/image13.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26.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9.png"/><Relationship Id="rId5" Type="http://schemas.openxmlformats.org/officeDocument/2006/relationships/image" Target="../media/image17.jpg"/><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3.jpeg"/><Relationship Id="rId7" Type="http://schemas.openxmlformats.org/officeDocument/2006/relationships/diagramColors" Target="../diagrams/colors2.xml"/><Relationship Id="rId2" Type="http://schemas.openxmlformats.org/officeDocument/2006/relationships/notesSlide" Target="../notesSlides/notesSlide21.xml"/><Relationship Id="rId1" Type="http://schemas.openxmlformats.org/officeDocument/2006/relationships/slideLayout" Target="../slideLayouts/slideLayout4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BE32B-A226-4DA8-BB37-7D68A9B44695}"/>
              </a:ext>
            </a:extLst>
          </p:cNvPr>
          <p:cNvSpPr>
            <a:spLocks noGrp="1"/>
          </p:cNvSpPr>
          <p:nvPr>
            <p:ph type="ctrTitle"/>
          </p:nvPr>
        </p:nvSpPr>
        <p:spPr>
          <a:xfrm>
            <a:off x="489600" y="1122363"/>
            <a:ext cx="11383200" cy="2387600"/>
          </a:xfrm>
        </p:spPr>
        <p:txBody>
          <a:bodyPr/>
          <a:lstStyle/>
          <a:p>
            <a:r>
              <a:rPr lang="en-US" dirty="0"/>
              <a:t>NBEAD </a:t>
            </a:r>
            <a:br>
              <a:rPr lang="en-US" dirty="0"/>
            </a:br>
            <a:r>
              <a:rPr lang="en-US" dirty="0"/>
              <a:t>Technical Assistance</a:t>
            </a:r>
          </a:p>
        </p:txBody>
      </p:sp>
      <p:pic>
        <p:nvPicPr>
          <p:cNvPr id="7" name="Picture 6">
            <a:extLst>
              <a:ext uri="{FF2B5EF4-FFF2-40B4-BE49-F238E27FC236}">
                <a16:creationId xmlns:a16="http://schemas.microsoft.com/office/drawing/2014/main" id="{F624521E-E723-448C-5D9A-31B2683690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ubtitle 2">
            <a:extLst>
              <a:ext uri="{FF2B5EF4-FFF2-40B4-BE49-F238E27FC236}">
                <a16:creationId xmlns:a16="http://schemas.microsoft.com/office/drawing/2014/main" id="{4478283F-B1D9-A146-B38D-8986AEB3B980}"/>
              </a:ext>
            </a:extLst>
          </p:cNvPr>
          <p:cNvSpPr>
            <a:spLocks noGrp="1"/>
          </p:cNvSpPr>
          <p:nvPr>
            <p:ph type="subTitle" idx="1"/>
          </p:nvPr>
        </p:nvSpPr>
        <p:spPr>
          <a:xfrm>
            <a:off x="1609200" y="4852194"/>
            <a:ext cx="9144000" cy="1590170"/>
          </a:xfrm>
        </p:spPr>
        <p:txBody>
          <a:bodyPr>
            <a:normAutofit/>
          </a:bodyPr>
          <a:lstStyle/>
          <a:p>
            <a:r>
              <a:rPr lang="en-US" b="1" dirty="0">
                <a:solidFill>
                  <a:srgbClr val="FFC000"/>
                </a:solidFill>
              </a:rPr>
              <a:t>Section 106:</a:t>
            </a:r>
            <a:r>
              <a:rPr lang="en-US" dirty="0"/>
              <a:t> </a:t>
            </a:r>
            <a:br>
              <a:rPr lang="en-US" dirty="0"/>
            </a:br>
            <a:r>
              <a:rPr lang="en-US" dirty="0"/>
              <a:t>Nebraska State Historic Preservation Office</a:t>
            </a:r>
            <a:br>
              <a:rPr lang="en-US" dirty="0"/>
            </a:br>
            <a:endParaRPr lang="en-US" sz="1000" dirty="0"/>
          </a:p>
          <a:p>
            <a:r>
              <a:rPr lang="en-US" b="1" dirty="0">
                <a:solidFill>
                  <a:srgbClr val="FFC000"/>
                </a:solidFill>
              </a:rPr>
              <a:t>Stormwater Mitigation</a:t>
            </a:r>
            <a:endParaRPr lang="en-US" dirty="0"/>
          </a:p>
        </p:txBody>
      </p:sp>
    </p:spTree>
    <p:extLst>
      <p:ext uri="{BB962C8B-B14F-4D97-AF65-F5344CB8AC3E}">
        <p14:creationId xmlns:p14="http://schemas.microsoft.com/office/powerpoint/2010/main" val="939978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5"/>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Autofit/>
          </a:bodyPr>
          <a:lstStyle/>
          <a:p>
            <a:r>
              <a:rPr lang="en" sz="5333"/>
              <a:t>What is Section 106?</a:t>
            </a:r>
            <a:endParaRPr sz="5333"/>
          </a:p>
        </p:txBody>
      </p:sp>
      <p:sp>
        <p:nvSpPr>
          <p:cNvPr id="267" name="Google Shape;267;p5"/>
          <p:cNvSpPr txBox="1">
            <a:spLocks noGrp="1"/>
          </p:cNvSpPr>
          <p:nvPr>
            <p:ph type="body" idx="1"/>
          </p:nvPr>
        </p:nvSpPr>
        <p:spPr>
          <a:xfrm>
            <a:off x="415600" y="1651967"/>
            <a:ext cx="11360800" cy="4555200"/>
          </a:xfrm>
          <a:prstGeom prst="rect">
            <a:avLst/>
          </a:prstGeom>
          <a:noFill/>
          <a:ln>
            <a:noFill/>
          </a:ln>
        </p:spPr>
        <p:txBody>
          <a:bodyPr spcFirstLastPara="1" wrap="square" lIns="121900" tIns="121900" rIns="121900" bIns="121900" anchor="t" anchorCtr="0">
            <a:normAutofit/>
          </a:bodyPr>
          <a:lstStyle/>
          <a:p>
            <a:pPr>
              <a:buClr>
                <a:schemeClr val="lt2"/>
              </a:buClr>
            </a:pPr>
            <a:r>
              <a:rPr lang="en">
                <a:solidFill>
                  <a:schemeClr val="lt2"/>
                </a:solidFill>
              </a:rPr>
              <a:t>Codified in law via National Historic Preservation Act (NHPA)</a:t>
            </a:r>
            <a:r>
              <a:rPr lang="en" u="sng">
                <a:solidFill>
                  <a:srgbClr val="FF9900"/>
                </a:solidFill>
              </a:rPr>
              <a:t> </a:t>
            </a:r>
            <a:r>
              <a:rPr lang="en" u="sng">
                <a:solidFill>
                  <a:srgbClr val="FF9900"/>
                </a:solidFill>
                <a:latin typeface="Arial"/>
                <a:ea typeface="Arial"/>
                <a:cs typeface="Arial"/>
                <a:sym typeface="Arial"/>
              </a:rPr>
              <a:t>§</a:t>
            </a:r>
            <a:r>
              <a:rPr lang="en" u="sng">
                <a:solidFill>
                  <a:srgbClr val="FF9900"/>
                </a:solidFill>
              </a:rPr>
              <a:t>36 CFR Part 800</a:t>
            </a:r>
            <a:endParaRPr u="sng">
              <a:solidFill>
                <a:srgbClr val="FF9900"/>
              </a:solidFill>
            </a:endParaRPr>
          </a:p>
          <a:p>
            <a:pPr>
              <a:buClr>
                <a:schemeClr val="lt2"/>
              </a:buClr>
            </a:pPr>
            <a:r>
              <a:rPr lang="en">
                <a:solidFill>
                  <a:schemeClr val="lt2"/>
                </a:solidFill>
              </a:rPr>
              <a:t>Federal undertaking: projects involving federal funding, federal land, a federal license, or a federal permit</a:t>
            </a:r>
            <a:endParaRPr>
              <a:solidFill>
                <a:schemeClr val="lt2"/>
              </a:solidFill>
            </a:endParaRPr>
          </a:p>
          <a:p>
            <a:pPr lvl="1">
              <a:buClr>
                <a:schemeClr val="lt2"/>
              </a:buClr>
            </a:pPr>
            <a:r>
              <a:rPr lang="en">
                <a:solidFill>
                  <a:schemeClr val="lt2"/>
                </a:solidFill>
              </a:rPr>
              <a:t>Often the </a:t>
            </a:r>
            <a:r>
              <a:rPr lang="en" u="sng">
                <a:solidFill>
                  <a:srgbClr val="FF9900"/>
                </a:solidFill>
              </a:rPr>
              <a:t>state government subgrants federal money</a:t>
            </a:r>
            <a:r>
              <a:rPr lang="en">
                <a:solidFill>
                  <a:schemeClr val="lt2"/>
                </a:solidFill>
              </a:rPr>
              <a:t> which is what triggers the Section 106 review process </a:t>
            </a:r>
            <a:endParaRPr>
              <a:solidFill>
                <a:schemeClr val="lt2"/>
              </a:solidFill>
            </a:endParaRPr>
          </a:p>
          <a:p>
            <a:pPr lvl="1">
              <a:buClr>
                <a:schemeClr val="lt2"/>
              </a:buClr>
            </a:pPr>
            <a:r>
              <a:rPr lang="en">
                <a:solidFill>
                  <a:schemeClr val="lt2"/>
                </a:solidFill>
              </a:rPr>
              <a:t>Federal agencies must consider the potential effects of their undertakings</a:t>
            </a:r>
            <a:endParaRPr>
              <a:solidFill>
                <a:schemeClr val="lt2"/>
              </a:solidFill>
            </a:endParaRPr>
          </a:p>
          <a:p>
            <a:pPr>
              <a:spcBef>
                <a:spcPts val="1333"/>
              </a:spcBef>
              <a:buClr>
                <a:schemeClr val="lt2"/>
              </a:buClr>
            </a:pPr>
            <a:r>
              <a:rPr lang="en">
                <a:solidFill>
                  <a:schemeClr val="lt2"/>
                </a:solidFill>
              </a:rPr>
              <a:t>Requires SHPO to review federal undertakings to assess potential effects to historic properties within a </a:t>
            </a:r>
            <a:r>
              <a:rPr lang="en" u="sng">
                <a:solidFill>
                  <a:srgbClr val="FF9900"/>
                </a:solidFill>
              </a:rPr>
              <a:t>30-day review period</a:t>
            </a:r>
            <a:endParaRPr u="sng">
              <a:solidFill>
                <a:srgbClr val="FF9900"/>
              </a:solidFill>
            </a:endParaRPr>
          </a:p>
          <a:p>
            <a:pPr>
              <a:spcBef>
                <a:spcPts val="1333"/>
              </a:spcBef>
              <a:buClr>
                <a:schemeClr val="lt2"/>
              </a:buClr>
            </a:pPr>
            <a:r>
              <a:rPr lang="en">
                <a:solidFill>
                  <a:schemeClr val="lt2"/>
                </a:solidFill>
              </a:rPr>
              <a:t>Encourages but </a:t>
            </a:r>
            <a:r>
              <a:rPr lang="en" i="1" u="sng">
                <a:solidFill>
                  <a:srgbClr val="FF9900"/>
                </a:solidFill>
              </a:rPr>
              <a:t>does not mandate</a:t>
            </a:r>
            <a:r>
              <a:rPr lang="en" u="sng">
                <a:solidFill>
                  <a:srgbClr val="FF9900"/>
                </a:solidFill>
              </a:rPr>
              <a:t> preservation</a:t>
            </a:r>
            <a:endParaRPr u="sng">
              <a:solidFill>
                <a:srgbClr val="FF9900"/>
              </a:solidFill>
            </a:endParaRPr>
          </a:p>
          <a:p>
            <a:pPr marL="0" indent="0">
              <a:spcBef>
                <a:spcPts val="1333"/>
              </a:spcBef>
              <a:spcAft>
                <a:spcPts val="1333"/>
              </a:spcAft>
              <a:buNone/>
            </a:pPr>
            <a:endParaRPr>
              <a:solidFill>
                <a:schemeClr val="lt2"/>
              </a:solidFill>
            </a:endParaRPr>
          </a:p>
        </p:txBody>
      </p:sp>
      <p:sp>
        <p:nvSpPr>
          <p:cNvPr id="268" name="Google Shape;268;p5"/>
          <p:cNvSpPr/>
          <p:nvPr/>
        </p:nvSpPr>
        <p:spPr>
          <a:xfrm>
            <a:off x="77400" y="105233"/>
            <a:ext cx="158000" cy="1668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verage"/>
              <a:ea typeface="Average"/>
              <a:cs typeface="Average"/>
              <a:sym typeface="Average"/>
            </a:endParaRPr>
          </a:p>
        </p:txBody>
      </p:sp>
      <p:pic>
        <p:nvPicPr>
          <p:cNvPr id="269" name="Google Shape;269;p5"/>
          <p:cNvPicPr preferRelativeResize="0"/>
          <p:nvPr/>
        </p:nvPicPr>
        <p:blipFill rotWithShape="1">
          <a:blip r:embed="rId3">
            <a:alphaModFix/>
          </a:blip>
          <a:srcRect l="7145" t="12214" r="79405" b="12062"/>
          <a:stretch/>
        </p:blipFill>
        <p:spPr>
          <a:xfrm>
            <a:off x="0" y="5872301"/>
            <a:ext cx="1006664" cy="985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9"/>
          <p:cNvSpPr/>
          <p:nvPr/>
        </p:nvSpPr>
        <p:spPr>
          <a:xfrm>
            <a:off x="6607500" y="707800"/>
            <a:ext cx="4980000" cy="5442400"/>
          </a:xfrm>
          <a:prstGeom prst="rect">
            <a:avLst/>
          </a:prstGeom>
          <a:solidFill>
            <a:srgbClr val="E59D4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E59D40"/>
              </a:solidFill>
              <a:latin typeface="Average"/>
              <a:ea typeface="Average"/>
              <a:cs typeface="Average"/>
              <a:sym typeface="Average"/>
            </a:endParaRPr>
          </a:p>
        </p:txBody>
      </p:sp>
      <p:sp>
        <p:nvSpPr>
          <p:cNvPr id="275" name="Google Shape;275;p9"/>
          <p:cNvSpPr txBox="1">
            <a:spLocks noGrp="1"/>
          </p:cNvSpPr>
          <p:nvPr>
            <p:ph type="title"/>
          </p:nvPr>
        </p:nvSpPr>
        <p:spPr>
          <a:xfrm>
            <a:off x="312033" y="-177333"/>
            <a:ext cx="5393600" cy="2280400"/>
          </a:xfrm>
          <a:prstGeom prst="rect">
            <a:avLst/>
          </a:prstGeom>
          <a:noFill/>
          <a:ln>
            <a:noFill/>
          </a:ln>
        </p:spPr>
        <p:txBody>
          <a:bodyPr spcFirstLastPara="1" wrap="square" lIns="121900" tIns="121900" rIns="121900" bIns="121900" anchor="b" anchorCtr="0">
            <a:normAutofit/>
          </a:bodyPr>
          <a:lstStyle/>
          <a:p>
            <a:r>
              <a:rPr lang="en" sz="5200"/>
              <a:t>Section 106 Review Process </a:t>
            </a:r>
            <a:r>
              <a:rPr lang="en" sz="2133"/>
              <a:t>(in theory)</a:t>
            </a:r>
            <a:endParaRPr sz="2133"/>
          </a:p>
        </p:txBody>
      </p:sp>
      <p:sp>
        <p:nvSpPr>
          <p:cNvPr id="276" name="Google Shape;276;p9"/>
          <p:cNvSpPr txBox="1">
            <a:spLocks noGrp="1"/>
          </p:cNvSpPr>
          <p:nvPr>
            <p:ph type="subTitle" idx="1"/>
          </p:nvPr>
        </p:nvSpPr>
        <p:spPr>
          <a:xfrm>
            <a:off x="419267" y="2029884"/>
            <a:ext cx="5393600" cy="3622000"/>
          </a:xfrm>
          <a:prstGeom prst="rect">
            <a:avLst/>
          </a:prstGeom>
          <a:noFill/>
          <a:ln>
            <a:noFill/>
          </a:ln>
        </p:spPr>
        <p:txBody>
          <a:bodyPr spcFirstLastPara="1" wrap="square" lIns="121900" tIns="121900" rIns="121900" bIns="121900" anchor="t" anchorCtr="0">
            <a:noAutofit/>
          </a:bodyPr>
          <a:lstStyle/>
          <a:p>
            <a:pPr marL="609585" indent="-465443" algn="l">
              <a:lnSpc>
                <a:spcPct val="115000"/>
              </a:lnSpc>
              <a:buClr>
                <a:schemeClr val="lt2"/>
              </a:buClr>
              <a:buSzPts val="1898"/>
              <a:buAutoNum type="arabicPeriod"/>
            </a:pPr>
            <a:r>
              <a:rPr lang="en" sz="2529">
                <a:solidFill>
                  <a:schemeClr val="lt2"/>
                </a:solidFill>
              </a:rPr>
              <a:t>Initiate Section 106 Review (Applicant)</a:t>
            </a:r>
            <a:endParaRPr sz="2529">
              <a:solidFill>
                <a:schemeClr val="lt2"/>
              </a:solidFill>
            </a:endParaRPr>
          </a:p>
          <a:p>
            <a:pPr marL="609585" indent="-465443" algn="l">
              <a:lnSpc>
                <a:spcPct val="115000"/>
              </a:lnSpc>
              <a:spcBef>
                <a:spcPts val="1333"/>
              </a:spcBef>
              <a:buClr>
                <a:schemeClr val="lt2"/>
              </a:buClr>
              <a:buSzPts val="1898"/>
              <a:buAutoNum type="arabicPeriod"/>
            </a:pPr>
            <a:r>
              <a:rPr lang="en" sz="2529">
                <a:solidFill>
                  <a:schemeClr val="lt2"/>
                </a:solidFill>
              </a:rPr>
              <a:t>Identification of Historic Properties (NESHPO)</a:t>
            </a:r>
            <a:endParaRPr sz="2529">
              <a:solidFill>
                <a:schemeClr val="lt2"/>
              </a:solidFill>
            </a:endParaRPr>
          </a:p>
          <a:p>
            <a:pPr marL="609585" indent="-465443" algn="l">
              <a:lnSpc>
                <a:spcPct val="115000"/>
              </a:lnSpc>
              <a:spcBef>
                <a:spcPts val="1333"/>
              </a:spcBef>
              <a:buClr>
                <a:schemeClr val="lt2"/>
              </a:buClr>
              <a:buSzPts val="1898"/>
              <a:buAutoNum type="arabicPeriod"/>
            </a:pPr>
            <a:r>
              <a:rPr lang="en" sz="2529">
                <a:solidFill>
                  <a:schemeClr val="lt2"/>
                </a:solidFill>
              </a:rPr>
              <a:t>Assessment of Effects to Historic Properties (NESHPO)</a:t>
            </a:r>
            <a:endParaRPr sz="2529">
              <a:solidFill>
                <a:schemeClr val="lt2"/>
              </a:solidFill>
            </a:endParaRPr>
          </a:p>
          <a:p>
            <a:pPr marL="609585" indent="-465443" algn="l">
              <a:lnSpc>
                <a:spcPct val="115000"/>
              </a:lnSpc>
              <a:spcBef>
                <a:spcPts val="1333"/>
              </a:spcBef>
              <a:buClr>
                <a:schemeClr val="lt2"/>
              </a:buClr>
              <a:buSzPts val="1898"/>
              <a:buAutoNum type="arabicPeriod"/>
            </a:pPr>
            <a:r>
              <a:rPr lang="en" sz="2529">
                <a:solidFill>
                  <a:schemeClr val="lt2"/>
                </a:solidFill>
              </a:rPr>
              <a:t>Resolution of Adverse Effects</a:t>
            </a:r>
            <a:endParaRPr sz="2529">
              <a:solidFill>
                <a:schemeClr val="lt2"/>
              </a:solidFill>
            </a:endParaRPr>
          </a:p>
          <a:p>
            <a:pPr marL="609585" indent="0" algn="l">
              <a:lnSpc>
                <a:spcPct val="115000"/>
              </a:lnSpc>
              <a:spcBef>
                <a:spcPts val="1333"/>
              </a:spcBef>
            </a:pPr>
            <a:r>
              <a:rPr lang="en" sz="2529">
                <a:solidFill>
                  <a:schemeClr val="lt2"/>
                </a:solidFill>
              </a:rPr>
              <a:t>(Applicants/ACHP/NESHPO)</a:t>
            </a:r>
            <a:endParaRPr sz="2529">
              <a:solidFill>
                <a:schemeClr val="lt2"/>
              </a:solidFill>
            </a:endParaRPr>
          </a:p>
        </p:txBody>
      </p:sp>
      <p:sp>
        <p:nvSpPr>
          <p:cNvPr id="277" name="Google Shape;277;p9"/>
          <p:cNvSpPr/>
          <p:nvPr/>
        </p:nvSpPr>
        <p:spPr>
          <a:xfrm>
            <a:off x="77400" y="143133"/>
            <a:ext cx="158000" cy="1668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verage"/>
              <a:ea typeface="Average"/>
              <a:cs typeface="Average"/>
              <a:sym typeface="Average"/>
            </a:endParaRPr>
          </a:p>
        </p:txBody>
      </p:sp>
      <p:pic>
        <p:nvPicPr>
          <p:cNvPr id="278" name="Google Shape;278;p9"/>
          <p:cNvPicPr preferRelativeResize="0"/>
          <p:nvPr/>
        </p:nvPicPr>
        <p:blipFill rotWithShape="1">
          <a:blip r:embed="rId3">
            <a:alphaModFix/>
          </a:blip>
          <a:srcRect l="7145" t="12214" r="79405" b="12062"/>
          <a:stretch/>
        </p:blipFill>
        <p:spPr>
          <a:xfrm>
            <a:off x="0" y="5872301"/>
            <a:ext cx="1006664" cy="985700"/>
          </a:xfrm>
          <a:prstGeom prst="rect">
            <a:avLst/>
          </a:prstGeom>
          <a:noFill/>
          <a:ln>
            <a:noFill/>
          </a:ln>
        </p:spPr>
      </p:pic>
      <p:pic>
        <p:nvPicPr>
          <p:cNvPr id="279" name="Google Shape;279;p9"/>
          <p:cNvPicPr preferRelativeResize="0"/>
          <p:nvPr/>
        </p:nvPicPr>
        <p:blipFill>
          <a:blip r:embed="rId4">
            <a:alphaModFix/>
          </a:blip>
          <a:stretch>
            <a:fillRect/>
          </a:stretch>
        </p:blipFill>
        <p:spPr>
          <a:xfrm>
            <a:off x="6884900" y="1125301"/>
            <a:ext cx="4425200" cy="46073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10"/>
          <p:cNvSpPr txBox="1">
            <a:spLocks noGrp="1"/>
          </p:cNvSpPr>
          <p:nvPr>
            <p:ph type="title"/>
          </p:nvPr>
        </p:nvSpPr>
        <p:spPr>
          <a:xfrm>
            <a:off x="354000" y="324500"/>
            <a:ext cx="5393600" cy="1692800"/>
          </a:xfrm>
          <a:prstGeom prst="rect">
            <a:avLst/>
          </a:prstGeom>
          <a:noFill/>
          <a:ln>
            <a:noFill/>
          </a:ln>
        </p:spPr>
        <p:txBody>
          <a:bodyPr spcFirstLastPara="1" wrap="square" lIns="121900" tIns="121900" rIns="121900" bIns="121900" anchor="b" anchorCtr="0">
            <a:noAutofit/>
          </a:bodyPr>
          <a:lstStyle/>
          <a:p>
            <a:r>
              <a:rPr lang="en" sz="5333"/>
              <a:t>Initiation of Section 106 Review</a:t>
            </a:r>
            <a:endParaRPr sz="5333"/>
          </a:p>
        </p:txBody>
      </p:sp>
      <p:sp>
        <p:nvSpPr>
          <p:cNvPr id="285" name="Google Shape;285;p10"/>
          <p:cNvSpPr txBox="1">
            <a:spLocks noGrp="1"/>
          </p:cNvSpPr>
          <p:nvPr>
            <p:ph type="subTitle" idx="1"/>
          </p:nvPr>
        </p:nvSpPr>
        <p:spPr>
          <a:xfrm>
            <a:off x="354000" y="1891467"/>
            <a:ext cx="5560400" cy="4798800"/>
          </a:xfrm>
          <a:prstGeom prst="rect">
            <a:avLst/>
          </a:prstGeom>
          <a:noFill/>
          <a:ln>
            <a:noFill/>
          </a:ln>
        </p:spPr>
        <p:txBody>
          <a:bodyPr spcFirstLastPara="1" wrap="square" lIns="121900" tIns="121900" rIns="121900" bIns="121900" anchor="t" anchorCtr="0">
            <a:noAutofit/>
          </a:bodyPr>
          <a:lstStyle/>
          <a:p>
            <a:pPr marL="609585" indent="-441106" algn="l">
              <a:lnSpc>
                <a:spcPct val="90000"/>
              </a:lnSpc>
              <a:buClr>
                <a:schemeClr val="lt2"/>
              </a:buClr>
              <a:buSzPts val="1610"/>
              <a:buChar char="●"/>
            </a:pPr>
            <a:r>
              <a:rPr lang="en" sz="2145" dirty="0">
                <a:solidFill>
                  <a:schemeClr val="lt2"/>
                </a:solidFill>
              </a:rPr>
              <a:t>Federal agency (or designee) submits a request for review to our office.</a:t>
            </a:r>
            <a:endParaRPr sz="2145" dirty="0">
              <a:solidFill>
                <a:schemeClr val="lt2"/>
              </a:solidFill>
            </a:endParaRPr>
          </a:p>
          <a:p>
            <a:pPr marL="609585" indent="-441106" algn="l">
              <a:lnSpc>
                <a:spcPct val="90000"/>
              </a:lnSpc>
              <a:spcBef>
                <a:spcPts val="1333"/>
              </a:spcBef>
              <a:buClr>
                <a:schemeClr val="lt2"/>
              </a:buClr>
              <a:buSzPts val="1610"/>
              <a:buChar char="●"/>
            </a:pPr>
            <a:r>
              <a:rPr lang="en" sz="2145" dirty="0">
                <a:solidFill>
                  <a:schemeClr val="lt2"/>
                </a:solidFill>
              </a:rPr>
              <a:t>Determine if there is an undertaking.</a:t>
            </a:r>
            <a:endParaRPr sz="2145" dirty="0">
              <a:solidFill>
                <a:schemeClr val="lt2"/>
              </a:solidFill>
            </a:endParaRPr>
          </a:p>
          <a:p>
            <a:pPr marL="1219170" lvl="1" indent="-441108" algn="l">
              <a:lnSpc>
                <a:spcPct val="90000"/>
              </a:lnSpc>
              <a:buClr>
                <a:schemeClr val="lt2"/>
              </a:buClr>
              <a:buSzPts val="1610"/>
              <a:buChar char="○"/>
            </a:pPr>
            <a:r>
              <a:rPr lang="en" sz="2145" dirty="0">
                <a:solidFill>
                  <a:schemeClr val="lt2"/>
                </a:solidFill>
              </a:rPr>
              <a:t>Any activity with federal funding that could have an effect on historic properties.</a:t>
            </a:r>
            <a:endParaRPr sz="2145" dirty="0">
              <a:solidFill>
                <a:schemeClr val="lt2"/>
              </a:solidFill>
            </a:endParaRPr>
          </a:p>
          <a:p>
            <a:pPr marL="609585" indent="-585024" algn="l">
              <a:lnSpc>
                <a:spcPct val="105000"/>
              </a:lnSpc>
              <a:buClr>
                <a:schemeClr val="lt2"/>
              </a:buClr>
              <a:buSzPts val="1509"/>
              <a:buChar char="●"/>
            </a:pPr>
            <a:r>
              <a:rPr lang="en" sz="2011">
                <a:solidFill>
                  <a:schemeClr val="lt2"/>
                </a:solidFill>
              </a:rPr>
              <a:t>Federal Agency or designee determines </a:t>
            </a:r>
            <a:r>
              <a:rPr lang="en" sz="2011" dirty="0">
                <a:solidFill>
                  <a:schemeClr val="lt2"/>
                </a:solidFill>
              </a:rPr>
              <a:t>if the property is listed individually, in a historic district, or eligible for listings.</a:t>
            </a:r>
            <a:endParaRPr sz="2011" dirty="0">
              <a:solidFill>
                <a:schemeClr val="lt2"/>
              </a:solidFill>
            </a:endParaRPr>
          </a:p>
          <a:p>
            <a:pPr marL="609585" indent="-546538" algn="l">
              <a:lnSpc>
                <a:spcPct val="105000"/>
              </a:lnSpc>
              <a:buClr>
                <a:schemeClr val="lt2"/>
              </a:buClr>
              <a:buSzPts val="1054"/>
              <a:buChar char="●"/>
            </a:pPr>
            <a:r>
              <a:rPr lang="en" sz="2011" dirty="0">
                <a:solidFill>
                  <a:schemeClr val="lt2"/>
                </a:solidFill>
              </a:rPr>
              <a:t>If you are wondering whether a property will be considered historic prior to the Section 106 Process our office is always happy to consult on preliminary determinations of eligibility</a:t>
            </a:r>
            <a:r>
              <a:rPr lang="en" sz="1539" dirty="0">
                <a:solidFill>
                  <a:schemeClr val="lt2"/>
                </a:solidFill>
              </a:rPr>
              <a:t> </a:t>
            </a:r>
            <a:endParaRPr sz="1539" dirty="0">
              <a:solidFill>
                <a:schemeClr val="lt2"/>
              </a:solidFill>
            </a:endParaRPr>
          </a:p>
          <a:p>
            <a:pPr marL="0" indent="0" algn="l">
              <a:lnSpc>
                <a:spcPct val="90000"/>
              </a:lnSpc>
              <a:spcBef>
                <a:spcPts val="1333"/>
              </a:spcBef>
              <a:buSzPts val="1359"/>
            </a:pPr>
            <a:endParaRPr sz="1540" dirty="0">
              <a:solidFill>
                <a:schemeClr val="lt2"/>
              </a:solidFill>
            </a:endParaRPr>
          </a:p>
        </p:txBody>
      </p:sp>
      <p:pic>
        <p:nvPicPr>
          <p:cNvPr id="286" name="Google Shape;286;p10"/>
          <p:cNvPicPr preferRelativeResize="0">
            <a:picLocks noGrp="1"/>
          </p:cNvPicPr>
          <p:nvPr>
            <p:ph type="body" idx="4294967295"/>
          </p:nvPr>
        </p:nvPicPr>
        <p:blipFill rotWithShape="1">
          <a:blip r:embed="rId3">
            <a:alphaModFix/>
          </a:blip>
          <a:srcRect/>
          <a:stretch/>
        </p:blipFill>
        <p:spPr>
          <a:xfrm>
            <a:off x="6760400" y="372800"/>
            <a:ext cx="4710400" cy="61124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350"/>
              </a:srgbClr>
            </a:outerShdw>
          </a:effectLst>
        </p:spPr>
      </p:pic>
      <p:sp>
        <p:nvSpPr>
          <p:cNvPr id="287" name="Google Shape;287;p10"/>
          <p:cNvSpPr/>
          <p:nvPr/>
        </p:nvSpPr>
        <p:spPr>
          <a:xfrm>
            <a:off x="77400" y="87700"/>
            <a:ext cx="158000" cy="1668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verage"/>
              <a:ea typeface="Average"/>
              <a:cs typeface="Average"/>
              <a:sym typeface="Average"/>
            </a:endParaRPr>
          </a:p>
        </p:txBody>
      </p:sp>
      <p:pic>
        <p:nvPicPr>
          <p:cNvPr id="288" name="Google Shape;288;p10"/>
          <p:cNvPicPr preferRelativeResize="0"/>
          <p:nvPr/>
        </p:nvPicPr>
        <p:blipFill rotWithShape="1">
          <a:blip r:embed="rId4">
            <a:alphaModFix/>
          </a:blip>
          <a:srcRect l="7145" t="12214" r="79405" b="12062"/>
          <a:stretch/>
        </p:blipFill>
        <p:spPr>
          <a:xfrm>
            <a:off x="0" y="5884834"/>
            <a:ext cx="1006664" cy="985700"/>
          </a:xfrm>
          <a:prstGeom prst="rect">
            <a:avLst/>
          </a:prstGeom>
          <a:noFill/>
          <a:ln>
            <a:noFill/>
          </a:ln>
        </p:spPr>
      </p:pic>
      <p:pic>
        <p:nvPicPr>
          <p:cNvPr id="289" name="Google Shape;289;p10"/>
          <p:cNvPicPr preferRelativeResize="0"/>
          <p:nvPr/>
        </p:nvPicPr>
        <p:blipFill>
          <a:blip r:embed="rId5">
            <a:alphaModFix/>
          </a:blip>
          <a:stretch>
            <a:fillRect/>
          </a:stretch>
        </p:blipFill>
        <p:spPr>
          <a:xfrm>
            <a:off x="6791667" y="372801"/>
            <a:ext cx="4647860" cy="61123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12"/>
          <p:cNvSpPr txBox="1">
            <a:spLocks noGrp="1"/>
          </p:cNvSpPr>
          <p:nvPr>
            <p:ph type="title"/>
          </p:nvPr>
        </p:nvSpPr>
        <p:spPr>
          <a:xfrm>
            <a:off x="415600" y="335499"/>
            <a:ext cx="11360800" cy="763600"/>
          </a:xfrm>
          <a:prstGeom prst="rect">
            <a:avLst/>
          </a:prstGeom>
          <a:noFill/>
          <a:ln>
            <a:noFill/>
          </a:ln>
        </p:spPr>
        <p:txBody>
          <a:bodyPr spcFirstLastPara="1" wrap="square" lIns="121900" tIns="121900" rIns="121900" bIns="121900" anchor="t" anchorCtr="0">
            <a:noAutofit/>
          </a:bodyPr>
          <a:lstStyle/>
          <a:p>
            <a:r>
              <a:rPr lang="en" sz="4800" dirty="0"/>
              <a:t>What Do We Consider in the Review Process? </a:t>
            </a:r>
            <a:endParaRPr sz="4800" dirty="0"/>
          </a:p>
        </p:txBody>
      </p:sp>
      <p:sp>
        <p:nvSpPr>
          <p:cNvPr id="295" name="Google Shape;295;p12"/>
          <p:cNvSpPr txBox="1">
            <a:spLocks noGrp="1"/>
          </p:cNvSpPr>
          <p:nvPr>
            <p:ph type="body" idx="1"/>
          </p:nvPr>
        </p:nvSpPr>
        <p:spPr>
          <a:xfrm>
            <a:off x="993267" y="1376312"/>
            <a:ext cx="5333200" cy="4969579"/>
          </a:xfrm>
          <a:prstGeom prst="rect">
            <a:avLst/>
          </a:prstGeom>
          <a:noFill/>
          <a:ln>
            <a:noFill/>
          </a:ln>
        </p:spPr>
        <p:txBody>
          <a:bodyPr spcFirstLastPara="1" wrap="square" lIns="121900" tIns="121900" rIns="121900" bIns="121900" anchor="t" anchorCtr="0">
            <a:normAutofit fontScale="92500"/>
          </a:bodyPr>
          <a:lstStyle/>
          <a:p>
            <a:pPr marL="0" indent="0">
              <a:buNone/>
            </a:pPr>
            <a:r>
              <a:rPr lang="en" sz="1733" b="1" dirty="0">
                <a:solidFill>
                  <a:schemeClr val="lt2"/>
                </a:solidFill>
              </a:rPr>
              <a:t>For all types of projects:</a:t>
            </a:r>
            <a:endParaRPr sz="1733" dirty="0">
              <a:solidFill>
                <a:schemeClr val="lt2"/>
              </a:solidFill>
            </a:endParaRPr>
          </a:p>
          <a:p>
            <a:pPr indent="-431789">
              <a:spcBef>
                <a:spcPts val="1600"/>
              </a:spcBef>
              <a:buClr>
                <a:schemeClr val="lt2"/>
              </a:buClr>
              <a:buSzPts val="1500"/>
            </a:pPr>
            <a:r>
              <a:rPr lang="en" dirty="0">
                <a:solidFill>
                  <a:schemeClr val="lt2"/>
                </a:solidFill>
              </a:rPr>
              <a:t>What type of resource is it?</a:t>
            </a:r>
          </a:p>
          <a:p>
            <a:pPr indent="-431789">
              <a:spcBef>
                <a:spcPts val="1600"/>
              </a:spcBef>
              <a:buClr>
                <a:schemeClr val="lt2"/>
              </a:buClr>
              <a:buSzPts val="1500"/>
            </a:pPr>
            <a:r>
              <a:rPr lang="en" dirty="0">
                <a:solidFill>
                  <a:schemeClr val="lt2"/>
                </a:solidFill>
              </a:rPr>
              <a:t>Is it in an existing historic district or eligible one?</a:t>
            </a:r>
            <a:endParaRPr dirty="0">
              <a:solidFill>
                <a:schemeClr val="lt2"/>
              </a:solidFill>
            </a:endParaRPr>
          </a:p>
          <a:p>
            <a:pPr indent="-431789">
              <a:spcBef>
                <a:spcPts val="1333"/>
              </a:spcBef>
              <a:buClr>
                <a:schemeClr val="lt2"/>
              </a:buClr>
              <a:buSzPts val="1500"/>
            </a:pPr>
            <a:r>
              <a:rPr lang="en" dirty="0">
                <a:solidFill>
                  <a:schemeClr val="lt2"/>
                </a:solidFill>
              </a:rPr>
              <a:t>Is it already listed on the National Register of Historic Places?</a:t>
            </a:r>
            <a:endParaRPr dirty="0">
              <a:solidFill>
                <a:schemeClr val="lt2"/>
              </a:solidFill>
            </a:endParaRPr>
          </a:p>
          <a:p>
            <a:pPr indent="-431789">
              <a:spcBef>
                <a:spcPts val="1333"/>
              </a:spcBef>
              <a:buClr>
                <a:schemeClr val="lt2"/>
              </a:buClr>
              <a:buSzPts val="1500"/>
            </a:pPr>
            <a:r>
              <a:rPr lang="en" dirty="0">
                <a:solidFill>
                  <a:schemeClr val="lt2"/>
                </a:solidFill>
              </a:rPr>
              <a:t>Has the area been surveyed before with a National Register determination previously made?</a:t>
            </a:r>
            <a:endParaRPr dirty="0">
              <a:solidFill>
                <a:schemeClr val="lt2"/>
              </a:solidFill>
            </a:endParaRPr>
          </a:p>
          <a:p>
            <a:pPr indent="-431789">
              <a:spcBef>
                <a:spcPts val="1333"/>
              </a:spcBef>
              <a:buClr>
                <a:schemeClr val="lt2"/>
              </a:buClr>
              <a:buSzPts val="1500"/>
            </a:pPr>
            <a:r>
              <a:rPr lang="en" dirty="0">
                <a:solidFill>
                  <a:schemeClr val="lt2"/>
                </a:solidFill>
              </a:rPr>
              <a:t>Does the building or site still retain its historic integrity? </a:t>
            </a:r>
          </a:p>
          <a:p>
            <a:pPr indent="-431789">
              <a:spcBef>
                <a:spcPts val="1333"/>
              </a:spcBef>
              <a:buClr>
                <a:schemeClr val="lt2"/>
              </a:buClr>
              <a:buSzPts val="1500"/>
            </a:pPr>
            <a:r>
              <a:rPr lang="en" dirty="0">
                <a:solidFill>
                  <a:schemeClr val="lt2"/>
                </a:solidFill>
              </a:rPr>
              <a:t>How will the proposed undertaking affect the qualities that qualify it for listing on the National Register?</a:t>
            </a:r>
            <a:endParaRPr dirty="0">
              <a:solidFill>
                <a:schemeClr val="lt2"/>
              </a:solidFill>
            </a:endParaRPr>
          </a:p>
        </p:txBody>
      </p:sp>
      <p:sp>
        <p:nvSpPr>
          <p:cNvPr id="300" name="Google Shape;300;p12"/>
          <p:cNvSpPr/>
          <p:nvPr/>
        </p:nvSpPr>
        <p:spPr>
          <a:xfrm>
            <a:off x="70167" y="87700"/>
            <a:ext cx="158000" cy="166800"/>
          </a:xfrm>
          <a:prstGeom prst="ellipse">
            <a:avLst/>
          </a:prstGeom>
          <a:solidFill>
            <a:srgbClr val="A4C2F4"/>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verage"/>
              <a:ea typeface="Average"/>
              <a:cs typeface="Average"/>
              <a:sym typeface="Average"/>
            </a:endParaRPr>
          </a:p>
        </p:txBody>
      </p:sp>
      <p:sp>
        <p:nvSpPr>
          <p:cNvPr id="301" name="Google Shape;301;p12"/>
          <p:cNvSpPr/>
          <p:nvPr/>
        </p:nvSpPr>
        <p:spPr>
          <a:xfrm>
            <a:off x="70167" y="342033"/>
            <a:ext cx="158000" cy="1668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verage"/>
              <a:ea typeface="Average"/>
              <a:cs typeface="Average"/>
              <a:sym typeface="Average"/>
            </a:endParaRPr>
          </a:p>
        </p:txBody>
      </p:sp>
      <p:pic>
        <p:nvPicPr>
          <p:cNvPr id="302" name="Google Shape;302;p12"/>
          <p:cNvPicPr preferRelativeResize="0"/>
          <p:nvPr/>
        </p:nvPicPr>
        <p:blipFill rotWithShape="1">
          <a:blip r:embed="rId3">
            <a:alphaModFix/>
          </a:blip>
          <a:srcRect l="7145" t="12214" r="79405" b="12062"/>
          <a:stretch/>
        </p:blipFill>
        <p:spPr>
          <a:xfrm>
            <a:off x="0" y="5884834"/>
            <a:ext cx="1006664" cy="985700"/>
          </a:xfrm>
          <a:prstGeom prst="rect">
            <a:avLst/>
          </a:prstGeom>
          <a:noFill/>
          <a:ln>
            <a:noFill/>
          </a:ln>
        </p:spPr>
      </p:pic>
      <p:sp>
        <p:nvSpPr>
          <p:cNvPr id="4" name="Google Shape;307;p14">
            <a:extLst>
              <a:ext uri="{FF2B5EF4-FFF2-40B4-BE49-F238E27FC236}">
                <a16:creationId xmlns:a16="http://schemas.microsoft.com/office/drawing/2014/main" id="{DD3378A5-3DAC-60EF-B7CC-2A7F1FEEC9EA}"/>
              </a:ext>
            </a:extLst>
          </p:cNvPr>
          <p:cNvSpPr/>
          <p:nvPr/>
        </p:nvSpPr>
        <p:spPr>
          <a:xfrm>
            <a:off x="6941133" y="1504501"/>
            <a:ext cx="4257600" cy="4713200"/>
          </a:xfrm>
          <a:prstGeom prst="rect">
            <a:avLst/>
          </a:prstGeom>
          <a:solidFill>
            <a:srgbClr val="E59D4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dirty="0">
              <a:solidFill>
                <a:srgbClr val="E59D40"/>
              </a:solidFill>
              <a:latin typeface="Average"/>
              <a:ea typeface="Average"/>
              <a:cs typeface="Average"/>
              <a:sym typeface="Average"/>
            </a:endParaRPr>
          </a:p>
        </p:txBody>
      </p:sp>
      <p:sp>
        <p:nvSpPr>
          <p:cNvPr id="5" name="TextBox 4">
            <a:extLst>
              <a:ext uri="{FF2B5EF4-FFF2-40B4-BE49-F238E27FC236}">
                <a16:creationId xmlns:a16="http://schemas.microsoft.com/office/drawing/2014/main" id="{A1BC9936-1F89-0A86-BD92-DA4B61B9FC4C}"/>
              </a:ext>
            </a:extLst>
          </p:cNvPr>
          <p:cNvSpPr txBox="1"/>
          <p:nvPr/>
        </p:nvSpPr>
        <p:spPr>
          <a:xfrm>
            <a:off x="7070261" y="1504502"/>
            <a:ext cx="3999345" cy="4976812"/>
          </a:xfrm>
          <a:prstGeom prst="rect">
            <a:avLst/>
          </a:prstGeom>
          <a:noFill/>
        </p:spPr>
        <p:txBody>
          <a:bodyPr wrap="square" rtlCol="0">
            <a:spAutoFit/>
          </a:bodyPr>
          <a:lstStyle/>
          <a:p>
            <a:pPr defTabSz="1219170">
              <a:buClr>
                <a:srgbClr val="000000"/>
              </a:buClr>
            </a:pPr>
            <a:r>
              <a:rPr lang="en-US" sz="1867" kern="0" dirty="0">
                <a:solidFill>
                  <a:srgbClr val="FFFFFF"/>
                </a:solidFill>
                <a:latin typeface="Average" panose="020B0604020202020204" charset="0"/>
                <a:cs typeface="Arial"/>
                <a:sym typeface="Arial"/>
              </a:rPr>
              <a:t>What makes a property significant enough to be on the National Register? </a:t>
            </a:r>
          </a:p>
          <a:p>
            <a:pPr defTabSz="1219170">
              <a:buClr>
                <a:srgbClr val="000000"/>
              </a:buClr>
            </a:pPr>
            <a:endParaRPr lang="en-US" sz="1867" kern="0" dirty="0">
              <a:solidFill>
                <a:srgbClr val="FFFFFF"/>
              </a:solidFill>
              <a:latin typeface="Average" panose="020B0604020202020204" charset="0"/>
              <a:cs typeface="Arial"/>
              <a:sym typeface="Arial"/>
            </a:endParaRPr>
          </a:p>
          <a:p>
            <a:pPr defTabSz="1219170">
              <a:buClr>
                <a:srgbClr val="000000"/>
              </a:buClr>
            </a:pPr>
            <a:r>
              <a:rPr lang="en-US" sz="1867" i="1" u="sng" kern="0" dirty="0">
                <a:solidFill>
                  <a:srgbClr val="FFFFFF"/>
                </a:solidFill>
                <a:latin typeface="Average" panose="020B0604020202020204" charset="0"/>
                <a:cs typeface="Arial"/>
                <a:sym typeface="Arial"/>
              </a:rPr>
              <a:t>Criterion A</a:t>
            </a:r>
            <a:r>
              <a:rPr lang="en-US" sz="1867" kern="0" dirty="0">
                <a:solidFill>
                  <a:srgbClr val="FFFFFF"/>
                </a:solidFill>
                <a:latin typeface="Average" panose="020B0604020202020204" charset="0"/>
                <a:cs typeface="Arial"/>
                <a:sym typeface="Arial"/>
              </a:rPr>
              <a:t>: Association with significant events or patterns of events</a:t>
            </a:r>
          </a:p>
          <a:p>
            <a:pPr defTabSz="1219170">
              <a:buClr>
                <a:srgbClr val="000000"/>
              </a:buClr>
            </a:pPr>
            <a:endParaRPr lang="en-US" sz="1867" kern="0" dirty="0">
              <a:solidFill>
                <a:srgbClr val="FFFFFF"/>
              </a:solidFill>
              <a:latin typeface="Average" panose="020B0604020202020204" charset="0"/>
              <a:cs typeface="Arial"/>
              <a:sym typeface="Arial"/>
            </a:endParaRPr>
          </a:p>
          <a:p>
            <a:pPr defTabSz="1219170">
              <a:buClr>
                <a:srgbClr val="000000"/>
              </a:buClr>
            </a:pPr>
            <a:r>
              <a:rPr lang="en-US" sz="1867" i="1" u="sng" kern="0" dirty="0">
                <a:solidFill>
                  <a:srgbClr val="FFFFFF"/>
                </a:solidFill>
                <a:latin typeface="Average" panose="020B0604020202020204" charset="0"/>
                <a:cs typeface="Arial"/>
                <a:sym typeface="Arial"/>
              </a:rPr>
              <a:t>Criterion B</a:t>
            </a:r>
            <a:r>
              <a:rPr lang="en-US" sz="1867" kern="0" dirty="0">
                <a:solidFill>
                  <a:srgbClr val="FFFFFF"/>
                </a:solidFill>
                <a:latin typeface="Average" panose="020B0604020202020204" charset="0"/>
                <a:cs typeface="Arial"/>
                <a:sym typeface="Arial"/>
              </a:rPr>
              <a:t>: Association with the lives of persons significant to our past</a:t>
            </a:r>
          </a:p>
          <a:p>
            <a:pPr defTabSz="1219170">
              <a:buClr>
                <a:srgbClr val="000000"/>
              </a:buClr>
            </a:pPr>
            <a:endParaRPr lang="en-US" sz="1867" kern="0" dirty="0">
              <a:solidFill>
                <a:srgbClr val="FFFFFF"/>
              </a:solidFill>
              <a:latin typeface="Average" panose="020B0604020202020204" charset="0"/>
              <a:cs typeface="Arial"/>
              <a:sym typeface="Arial"/>
            </a:endParaRPr>
          </a:p>
          <a:p>
            <a:pPr defTabSz="1219170">
              <a:buClr>
                <a:srgbClr val="000000"/>
              </a:buClr>
            </a:pPr>
            <a:r>
              <a:rPr lang="en-US" sz="1867" i="1" u="sng" kern="0" dirty="0">
                <a:solidFill>
                  <a:srgbClr val="FFFFFF"/>
                </a:solidFill>
                <a:latin typeface="Average" panose="020B0604020202020204" charset="0"/>
                <a:cs typeface="Arial"/>
                <a:sym typeface="Arial"/>
              </a:rPr>
              <a:t>Criterion C</a:t>
            </a:r>
            <a:r>
              <a:rPr lang="en-US" sz="1867" kern="0" dirty="0">
                <a:solidFill>
                  <a:srgbClr val="FFFFFF"/>
                </a:solidFill>
                <a:latin typeface="Average" panose="020B0604020202020204" charset="0"/>
                <a:cs typeface="Arial"/>
                <a:sym typeface="Arial"/>
              </a:rPr>
              <a:t>: Architectural significance </a:t>
            </a:r>
          </a:p>
          <a:p>
            <a:pPr defTabSz="1219170">
              <a:buClr>
                <a:srgbClr val="000000"/>
              </a:buClr>
            </a:pPr>
            <a:endParaRPr lang="en-US" sz="1867" kern="0" dirty="0">
              <a:solidFill>
                <a:srgbClr val="FFFFFF"/>
              </a:solidFill>
              <a:latin typeface="Average" panose="020B0604020202020204" charset="0"/>
              <a:cs typeface="Arial"/>
              <a:sym typeface="Arial"/>
            </a:endParaRPr>
          </a:p>
          <a:p>
            <a:pPr defTabSz="1219170">
              <a:buClr>
                <a:srgbClr val="000000"/>
              </a:buClr>
            </a:pPr>
            <a:r>
              <a:rPr lang="en-US" sz="1867" i="1" u="sng" kern="0" dirty="0">
                <a:solidFill>
                  <a:srgbClr val="FFFFFF"/>
                </a:solidFill>
                <a:latin typeface="Average" panose="020B0604020202020204" charset="0"/>
                <a:cs typeface="Arial"/>
                <a:sym typeface="Arial"/>
              </a:rPr>
              <a:t>Criterion D</a:t>
            </a:r>
            <a:r>
              <a:rPr lang="en-US" sz="1867" kern="0" dirty="0">
                <a:solidFill>
                  <a:srgbClr val="FFFFFF"/>
                </a:solidFill>
                <a:latin typeface="Average" panose="020B0604020202020204" charset="0"/>
                <a:cs typeface="Arial"/>
                <a:sym typeface="Arial"/>
              </a:rPr>
              <a:t>: Ability to yield future information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14"/>
          <p:cNvSpPr/>
          <p:nvPr/>
        </p:nvSpPr>
        <p:spPr>
          <a:xfrm>
            <a:off x="7245933" y="1809267"/>
            <a:ext cx="4257600" cy="4713200"/>
          </a:xfrm>
          <a:prstGeom prst="rect">
            <a:avLst/>
          </a:prstGeom>
          <a:solidFill>
            <a:srgbClr val="E59D4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E59D40"/>
              </a:solidFill>
              <a:latin typeface="Average"/>
              <a:ea typeface="Average"/>
              <a:cs typeface="Average"/>
              <a:sym typeface="Average"/>
            </a:endParaRPr>
          </a:p>
        </p:txBody>
      </p:sp>
      <p:sp>
        <p:nvSpPr>
          <p:cNvPr id="308" name="Google Shape;308;p14"/>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Autofit/>
          </a:bodyPr>
          <a:lstStyle/>
          <a:p>
            <a:pPr>
              <a:buSzPts val="990"/>
            </a:pPr>
            <a:r>
              <a:rPr lang="en" sz="5333"/>
              <a:t>Assessment of Effects to Historic Properties </a:t>
            </a:r>
            <a:endParaRPr sz="5333"/>
          </a:p>
        </p:txBody>
      </p:sp>
      <p:sp>
        <p:nvSpPr>
          <p:cNvPr id="309" name="Google Shape;309;p14"/>
          <p:cNvSpPr txBox="1">
            <a:spLocks noGrp="1"/>
          </p:cNvSpPr>
          <p:nvPr>
            <p:ph type="body" idx="1"/>
          </p:nvPr>
        </p:nvSpPr>
        <p:spPr>
          <a:xfrm>
            <a:off x="849367" y="1809267"/>
            <a:ext cx="6113600" cy="4713200"/>
          </a:xfrm>
          <a:prstGeom prst="rect">
            <a:avLst/>
          </a:prstGeom>
          <a:noFill/>
          <a:ln>
            <a:noFill/>
          </a:ln>
        </p:spPr>
        <p:txBody>
          <a:bodyPr spcFirstLastPara="1" wrap="square" lIns="121900" tIns="121900" rIns="121900" bIns="121900" anchor="t" anchorCtr="0">
            <a:normAutofit/>
          </a:bodyPr>
          <a:lstStyle/>
          <a:p>
            <a:pPr indent="-434329">
              <a:spcBef>
                <a:spcPts val="1333"/>
              </a:spcBef>
              <a:buClr>
                <a:schemeClr val="lt2"/>
              </a:buClr>
              <a:buSzPct val="100000"/>
              <a:buAutoNum type="arabicPeriod"/>
            </a:pPr>
            <a:r>
              <a:rPr lang="en" u="sng">
                <a:solidFill>
                  <a:schemeClr val="lt2"/>
                </a:solidFill>
              </a:rPr>
              <a:t>IF NOT LISTED/NOT ELIGIBLE: </a:t>
            </a:r>
            <a:r>
              <a:rPr lang="en">
                <a:solidFill>
                  <a:schemeClr val="lt2"/>
                </a:solidFill>
              </a:rPr>
              <a:t>The project receives a quick “</a:t>
            </a:r>
            <a:r>
              <a:rPr lang="en" b="1">
                <a:solidFill>
                  <a:srgbClr val="FF9900"/>
                </a:solidFill>
              </a:rPr>
              <a:t>No Historic Properties Affected</a:t>
            </a:r>
            <a:r>
              <a:rPr lang="en" b="1">
                <a:solidFill>
                  <a:schemeClr val="lt2"/>
                </a:solidFill>
              </a:rPr>
              <a:t>”</a:t>
            </a:r>
            <a:r>
              <a:rPr lang="en">
                <a:solidFill>
                  <a:schemeClr val="lt2"/>
                </a:solidFill>
              </a:rPr>
              <a:t> sign off</a:t>
            </a:r>
            <a:endParaRPr>
              <a:solidFill>
                <a:schemeClr val="lt2"/>
              </a:solidFill>
            </a:endParaRPr>
          </a:p>
          <a:p>
            <a:pPr indent="-434329">
              <a:spcBef>
                <a:spcPts val="1333"/>
              </a:spcBef>
              <a:buClr>
                <a:schemeClr val="lt2"/>
              </a:buClr>
              <a:buSzPct val="100000"/>
              <a:buAutoNum type="arabicPeriod"/>
            </a:pPr>
            <a:r>
              <a:rPr lang="en" u="sng">
                <a:solidFill>
                  <a:schemeClr val="lt2"/>
                </a:solidFill>
              </a:rPr>
              <a:t>IF IT IS LISTED/ELIGIBLE:</a:t>
            </a:r>
            <a:r>
              <a:rPr lang="en">
                <a:solidFill>
                  <a:schemeClr val="lt2"/>
                </a:solidFill>
              </a:rPr>
              <a:t> We study the project plans and try to anticipate their effects on historic properties, using the </a:t>
            </a:r>
            <a:r>
              <a:rPr lang="en" b="1">
                <a:solidFill>
                  <a:srgbClr val="FF9900"/>
                </a:solidFill>
              </a:rPr>
              <a:t>Secretary of the Interior’s (SOI) </a:t>
            </a:r>
            <a:r>
              <a:rPr lang="en" b="1" i="1">
                <a:solidFill>
                  <a:srgbClr val="FF9900"/>
                </a:solidFill>
              </a:rPr>
              <a:t>Standards for the Treatment of Historic Properties</a:t>
            </a:r>
            <a:r>
              <a:rPr lang="en" i="1">
                <a:solidFill>
                  <a:schemeClr val="lt2"/>
                </a:solidFill>
              </a:rPr>
              <a:t> </a:t>
            </a:r>
            <a:endParaRPr i="1">
              <a:solidFill>
                <a:schemeClr val="lt2"/>
              </a:solidFill>
            </a:endParaRPr>
          </a:p>
          <a:p>
            <a:pPr indent="-434329">
              <a:spcBef>
                <a:spcPts val="1333"/>
              </a:spcBef>
              <a:buClr>
                <a:schemeClr val="lt2"/>
              </a:buClr>
              <a:buSzPct val="100000"/>
              <a:buAutoNum type="arabicPeriod"/>
            </a:pPr>
            <a:r>
              <a:rPr lang="en">
                <a:solidFill>
                  <a:schemeClr val="lt2"/>
                </a:solidFill>
              </a:rPr>
              <a:t>After we have reviewed the proposed scope of work and have determined the property is historic then either a</a:t>
            </a:r>
            <a:r>
              <a:rPr lang="en" b="1">
                <a:solidFill>
                  <a:schemeClr val="lt2"/>
                </a:solidFill>
              </a:rPr>
              <a:t> </a:t>
            </a:r>
            <a:r>
              <a:rPr lang="en" b="1">
                <a:solidFill>
                  <a:srgbClr val="FF9900"/>
                </a:solidFill>
              </a:rPr>
              <a:t>No Adverse Effect</a:t>
            </a:r>
            <a:r>
              <a:rPr lang="en">
                <a:solidFill>
                  <a:schemeClr val="lt2"/>
                </a:solidFill>
              </a:rPr>
              <a:t>, </a:t>
            </a:r>
            <a:r>
              <a:rPr lang="en" b="1">
                <a:solidFill>
                  <a:srgbClr val="FF9900"/>
                </a:solidFill>
              </a:rPr>
              <a:t>No Adverse Effect with Conditions</a:t>
            </a:r>
            <a:r>
              <a:rPr lang="en">
                <a:solidFill>
                  <a:schemeClr val="lt2"/>
                </a:solidFill>
              </a:rPr>
              <a:t>, or </a:t>
            </a:r>
            <a:r>
              <a:rPr lang="en" b="1">
                <a:solidFill>
                  <a:srgbClr val="FF9900"/>
                </a:solidFill>
              </a:rPr>
              <a:t>Adverse Effect</a:t>
            </a:r>
            <a:r>
              <a:rPr lang="en" b="1">
                <a:solidFill>
                  <a:schemeClr val="lt2"/>
                </a:solidFill>
              </a:rPr>
              <a:t> </a:t>
            </a:r>
            <a:r>
              <a:rPr lang="en">
                <a:solidFill>
                  <a:schemeClr val="lt2"/>
                </a:solidFill>
              </a:rPr>
              <a:t>determination is issued</a:t>
            </a:r>
            <a:endParaRPr>
              <a:solidFill>
                <a:schemeClr val="lt2"/>
              </a:solidFill>
            </a:endParaRPr>
          </a:p>
        </p:txBody>
      </p:sp>
      <p:sp>
        <p:nvSpPr>
          <p:cNvPr id="310" name="Google Shape;310;p14"/>
          <p:cNvSpPr/>
          <p:nvPr/>
        </p:nvSpPr>
        <p:spPr>
          <a:xfrm>
            <a:off x="70167" y="87700"/>
            <a:ext cx="158000" cy="166800"/>
          </a:xfrm>
          <a:prstGeom prst="ellipse">
            <a:avLst/>
          </a:prstGeom>
          <a:solidFill>
            <a:srgbClr val="A4C2F4"/>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verage"/>
              <a:ea typeface="Average"/>
              <a:cs typeface="Average"/>
              <a:sym typeface="Average"/>
            </a:endParaRPr>
          </a:p>
        </p:txBody>
      </p:sp>
      <p:pic>
        <p:nvPicPr>
          <p:cNvPr id="311" name="Google Shape;311;p14"/>
          <p:cNvPicPr preferRelativeResize="0"/>
          <p:nvPr/>
        </p:nvPicPr>
        <p:blipFill rotWithShape="1">
          <a:blip r:embed="rId3">
            <a:alphaModFix/>
          </a:blip>
          <a:srcRect l="7145" t="12214" r="79405" b="12062"/>
          <a:stretch/>
        </p:blipFill>
        <p:spPr>
          <a:xfrm>
            <a:off x="0" y="5884834"/>
            <a:ext cx="1006664" cy="985700"/>
          </a:xfrm>
          <a:prstGeom prst="rect">
            <a:avLst/>
          </a:prstGeom>
          <a:noFill/>
          <a:ln>
            <a:noFill/>
          </a:ln>
        </p:spPr>
      </p:pic>
      <p:sp>
        <p:nvSpPr>
          <p:cNvPr id="312" name="Google Shape;312;p14"/>
          <p:cNvSpPr txBox="1"/>
          <p:nvPr/>
        </p:nvSpPr>
        <p:spPr>
          <a:xfrm>
            <a:off x="7455733" y="1788667"/>
            <a:ext cx="3838000" cy="45512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1467" i="1" u="sng" kern="0">
                <a:solidFill>
                  <a:srgbClr val="FFFFFF"/>
                </a:solidFill>
                <a:latin typeface="Average"/>
                <a:ea typeface="Average"/>
                <a:cs typeface="Average"/>
                <a:sym typeface="Average"/>
              </a:rPr>
              <a:t>No Historic Properties</a:t>
            </a:r>
            <a:r>
              <a:rPr lang="en" sz="1467" kern="0">
                <a:solidFill>
                  <a:srgbClr val="FFFFFF"/>
                </a:solidFill>
                <a:latin typeface="Average"/>
                <a:ea typeface="Average"/>
                <a:cs typeface="Average"/>
                <a:sym typeface="Average"/>
              </a:rPr>
              <a:t>: The resource is not considered eligible for the NRHP </a:t>
            </a:r>
            <a:endParaRPr sz="1467" kern="0">
              <a:solidFill>
                <a:srgbClr val="FFFFFF"/>
              </a:solidFill>
              <a:latin typeface="Average"/>
              <a:ea typeface="Average"/>
              <a:cs typeface="Average"/>
              <a:sym typeface="Average"/>
            </a:endParaRPr>
          </a:p>
          <a:p>
            <a:pPr defTabSz="1219170">
              <a:buClr>
                <a:srgbClr val="000000"/>
              </a:buClr>
            </a:pPr>
            <a:endParaRPr sz="1467" kern="0">
              <a:solidFill>
                <a:srgbClr val="FFFFFF"/>
              </a:solidFill>
              <a:latin typeface="Average"/>
              <a:ea typeface="Average"/>
              <a:cs typeface="Average"/>
              <a:sym typeface="Average"/>
            </a:endParaRPr>
          </a:p>
          <a:p>
            <a:pPr defTabSz="1219170">
              <a:buClr>
                <a:srgbClr val="000000"/>
              </a:buClr>
            </a:pPr>
            <a:r>
              <a:rPr lang="en" sz="1467" i="1" u="sng" kern="0">
                <a:solidFill>
                  <a:srgbClr val="FFFFFF"/>
                </a:solidFill>
                <a:latin typeface="Average"/>
                <a:ea typeface="Average"/>
                <a:cs typeface="Average"/>
                <a:sym typeface="Average"/>
              </a:rPr>
              <a:t>No Adverse Effect</a:t>
            </a:r>
            <a:r>
              <a:rPr lang="en" sz="1467" kern="0">
                <a:solidFill>
                  <a:srgbClr val="FFFFFF"/>
                </a:solidFill>
                <a:latin typeface="Average"/>
                <a:ea typeface="Average"/>
                <a:cs typeface="Average"/>
                <a:sym typeface="Average"/>
              </a:rPr>
              <a:t>: Potentially eligible/eligible/listed resources present but the scope of work has no adverse effect on the resources ability to convey its historic significance or integrity</a:t>
            </a:r>
            <a:endParaRPr sz="1467" kern="0">
              <a:solidFill>
                <a:srgbClr val="FFFFFF"/>
              </a:solidFill>
              <a:latin typeface="Average"/>
              <a:ea typeface="Average"/>
              <a:cs typeface="Average"/>
              <a:sym typeface="Average"/>
            </a:endParaRPr>
          </a:p>
          <a:p>
            <a:pPr defTabSz="1219170">
              <a:buClr>
                <a:srgbClr val="000000"/>
              </a:buClr>
            </a:pPr>
            <a:endParaRPr sz="1467" kern="0">
              <a:solidFill>
                <a:srgbClr val="FFFFFF"/>
              </a:solidFill>
              <a:latin typeface="Average"/>
              <a:ea typeface="Average"/>
              <a:cs typeface="Average"/>
              <a:sym typeface="Average"/>
            </a:endParaRPr>
          </a:p>
          <a:p>
            <a:pPr defTabSz="1219170">
              <a:buClr>
                <a:srgbClr val="000000"/>
              </a:buClr>
            </a:pPr>
            <a:r>
              <a:rPr lang="en" sz="1467" i="1" u="sng" kern="0">
                <a:solidFill>
                  <a:srgbClr val="FFFFFF"/>
                </a:solidFill>
                <a:latin typeface="Average"/>
                <a:ea typeface="Average"/>
                <a:cs typeface="Average"/>
                <a:sym typeface="Average"/>
              </a:rPr>
              <a:t>No Adverse Effect with Conditions</a:t>
            </a:r>
            <a:r>
              <a:rPr lang="en" sz="1467" kern="0">
                <a:solidFill>
                  <a:srgbClr val="FFFFFF"/>
                </a:solidFill>
                <a:latin typeface="Average"/>
                <a:ea typeface="Average"/>
                <a:cs typeface="Average"/>
                <a:sym typeface="Average"/>
              </a:rPr>
              <a:t>: Potentially eligible/eligible/listed resources present but the activities proposed can be modified to avoid adverse effects to historic features. </a:t>
            </a:r>
            <a:endParaRPr sz="1467" kern="0">
              <a:solidFill>
                <a:srgbClr val="FFFFFF"/>
              </a:solidFill>
              <a:latin typeface="Average"/>
              <a:ea typeface="Average"/>
              <a:cs typeface="Average"/>
              <a:sym typeface="Average"/>
            </a:endParaRPr>
          </a:p>
          <a:p>
            <a:pPr defTabSz="1219170">
              <a:buClr>
                <a:srgbClr val="000000"/>
              </a:buClr>
            </a:pPr>
            <a:endParaRPr sz="1467" kern="0">
              <a:solidFill>
                <a:srgbClr val="FFFFFF"/>
              </a:solidFill>
              <a:latin typeface="Average"/>
              <a:ea typeface="Average"/>
              <a:cs typeface="Average"/>
              <a:sym typeface="Average"/>
            </a:endParaRPr>
          </a:p>
          <a:p>
            <a:pPr defTabSz="1219170">
              <a:buClr>
                <a:srgbClr val="000000"/>
              </a:buClr>
            </a:pPr>
            <a:r>
              <a:rPr lang="en" sz="1467" i="1" u="sng" kern="0">
                <a:solidFill>
                  <a:srgbClr val="FFFFFF"/>
                </a:solidFill>
                <a:latin typeface="Average"/>
                <a:ea typeface="Average"/>
                <a:cs typeface="Average"/>
                <a:sym typeface="Average"/>
              </a:rPr>
              <a:t>Adverse Effect</a:t>
            </a:r>
            <a:r>
              <a:rPr lang="en" sz="1467" kern="0">
                <a:solidFill>
                  <a:srgbClr val="FFFFFF"/>
                </a:solidFill>
                <a:latin typeface="Average"/>
                <a:ea typeface="Average"/>
                <a:cs typeface="Average"/>
                <a:sym typeface="Average"/>
              </a:rPr>
              <a:t>: Potentially eligible/eligible/listed resources present but the scope of work cannot be modified to avoid adverse effects requiring mitigation for the project to proceed. </a:t>
            </a:r>
            <a:endParaRPr sz="1467" kern="0">
              <a:solidFill>
                <a:srgbClr val="FFFFFF"/>
              </a:solidFill>
              <a:latin typeface="Average"/>
              <a:ea typeface="Average"/>
              <a:cs typeface="Average"/>
              <a:sym typeface="Average"/>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g36b2896c9d0_0_10"/>
          <p:cNvSpPr txBox="1">
            <a:spLocks noGrp="1"/>
          </p:cNvSpPr>
          <p:nvPr>
            <p:ph type="title"/>
          </p:nvPr>
        </p:nvSpPr>
        <p:spPr>
          <a:xfrm>
            <a:off x="448400" y="47200"/>
            <a:ext cx="5393600" cy="2280400"/>
          </a:xfrm>
          <a:prstGeom prst="rect">
            <a:avLst/>
          </a:prstGeom>
        </p:spPr>
        <p:txBody>
          <a:bodyPr spcFirstLastPara="1" wrap="square" lIns="121900" tIns="121900" rIns="121900" bIns="121900" anchor="b" anchorCtr="0">
            <a:normAutofit/>
          </a:bodyPr>
          <a:lstStyle/>
          <a:p>
            <a:pPr algn="l"/>
            <a:r>
              <a:rPr lang="en" sz="5333"/>
              <a:t>Secretary of the Interior's Standards</a:t>
            </a:r>
            <a:endParaRPr/>
          </a:p>
        </p:txBody>
      </p:sp>
      <p:sp>
        <p:nvSpPr>
          <p:cNvPr id="318" name="Google Shape;318;g36b2896c9d0_0_10"/>
          <p:cNvSpPr txBox="1">
            <a:spLocks noGrp="1"/>
          </p:cNvSpPr>
          <p:nvPr>
            <p:ph type="subTitle" idx="1"/>
          </p:nvPr>
        </p:nvSpPr>
        <p:spPr>
          <a:xfrm>
            <a:off x="375000" y="2450699"/>
            <a:ext cx="5393600" cy="3935600"/>
          </a:xfrm>
          <a:prstGeom prst="rect">
            <a:avLst/>
          </a:prstGeom>
        </p:spPr>
        <p:txBody>
          <a:bodyPr spcFirstLastPara="1" wrap="square" lIns="121900" tIns="121900" rIns="121900" bIns="121900" anchor="t" anchorCtr="0">
            <a:normAutofit fontScale="70000" lnSpcReduction="20000"/>
          </a:bodyPr>
          <a:lstStyle/>
          <a:p>
            <a:pPr marL="609585" indent="-442584" algn="l">
              <a:buSzPct val="100000"/>
              <a:buChar char="●"/>
            </a:pPr>
            <a:r>
              <a:rPr lang="en" dirty="0"/>
              <a:t>National standards for the </a:t>
            </a:r>
            <a:r>
              <a:rPr lang="en" u="sng" dirty="0">
                <a:solidFill>
                  <a:srgbClr val="FF9900"/>
                </a:solidFill>
              </a:rPr>
              <a:t>preservation</a:t>
            </a:r>
            <a:r>
              <a:rPr lang="en" dirty="0"/>
              <a:t>, </a:t>
            </a:r>
            <a:r>
              <a:rPr lang="en" u="sng" dirty="0">
                <a:solidFill>
                  <a:srgbClr val="FF9900"/>
                </a:solidFill>
              </a:rPr>
              <a:t>rehabilitation</a:t>
            </a:r>
            <a:r>
              <a:rPr lang="en" dirty="0"/>
              <a:t>, </a:t>
            </a:r>
            <a:r>
              <a:rPr lang="en" u="sng" dirty="0">
                <a:solidFill>
                  <a:srgbClr val="FF9900"/>
                </a:solidFill>
              </a:rPr>
              <a:t>restoration</a:t>
            </a:r>
            <a:r>
              <a:rPr lang="en" dirty="0"/>
              <a:t>, or </a:t>
            </a:r>
            <a:r>
              <a:rPr lang="en" u="sng" dirty="0">
                <a:solidFill>
                  <a:srgbClr val="FF9900"/>
                </a:solidFill>
              </a:rPr>
              <a:t>reconstruction</a:t>
            </a:r>
            <a:r>
              <a:rPr lang="en" dirty="0"/>
              <a:t> of historic structures </a:t>
            </a:r>
          </a:p>
          <a:p>
            <a:pPr marL="167001" indent="0" algn="l">
              <a:buSzPct val="100000"/>
            </a:pPr>
            <a:endParaRPr dirty="0"/>
          </a:p>
          <a:p>
            <a:pPr marL="609585" indent="-442584" algn="l">
              <a:buSzPct val="100000"/>
              <a:buChar char="●"/>
            </a:pPr>
            <a:r>
              <a:rPr lang="en" dirty="0"/>
              <a:t>National Park Service Preservation Breifs provide treatment recommendations for the most historically appropriate substitute materials and restoration techniques</a:t>
            </a:r>
          </a:p>
          <a:p>
            <a:pPr marL="167001" indent="0" algn="l">
              <a:buSzPct val="100000"/>
            </a:pPr>
            <a:r>
              <a:rPr lang="en" dirty="0"/>
              <a:t>  </a:t>
            </a:r>
            <a:endParaRPr dirty="0"/>
          </a:p>
          <a:p>
            <a:pPr marL="609585" indent="-442584" algn="l">
              <a:buSzPct val="100000"/>
              <a:buChar char="●"/>
            </a:pPr>
            <a:r>
              <a:rPr lang="en" dirty="0"/>
              <a:t>If a property is </a:t>
            </a:r>
            <a:r>
              <a:rPr lang="en" u="sng" dirty="0">
                <a:solidFill>
                  <a:srgbClr val="FF9900"/>
                </a:solidFill>
              </a:rPr>
              <a:t>determined eligible</a:t>
            </a:r>
            <a:r>
              <a:rPr lang="en" dirty="0"/>
              <a:t> for the National Register and the scope of work </a:t>
            </a:r>
            <a:r>
              <a:rPr lang="en" u="sng" dirty="0">
                <a:solidFill>
                  <a:srgbClr val="FF9900"/>
                </a:solidFill>
              </a:rPr>
              <a:t>does not meet the Secretary of the Interior’s standards</a:t>
            </a:r>
            <a:r>
              <a:rPr lang="en" u="sng" dirty="0">
                <a:solidFill>
                  <a:schemeClr val="tx1"/>
                </a:solidFill>
              </a:rPr>
              <a:t>,</a:t>
            </a:r>
            <a:r>
              <a:rPr lang="en" dirty="0"/>
              <a:t> then an Adverse Effect is issued </a:t>
            </a:r>
            <a:endParaRPr dirty="0"/>
          </a:p>
        </p:txBody>
      </p:sp>
      <p:sp>
        <p:nvSpPr>
          <p:cNvPr id="319" name="Google Shape;319;g36b2896c9d0_0_10"/>
          <p:cNvSpPr txBox="1">
            <a:spLocks noGrp="1"/>
          </p:cNvSpPr>
          <p:nvPr>
            <p:ph type="body" idx="2"/>
          </p:nvPr>
        </p:nvSpPr>
        <p:spPr>
          <a:xfrm>
            <a:off x="6586000" y="965600"/>
            <a:ext cx="5116000" cy="4926800"/>
          </a:xfrm>
          <a:prstGeom prst="rect">
            <a:avLst/>
          </a:prstGeom>
        </p:spPr>
        <p:txBody>
          <a:bodyPr spcFirstLastPara="1" wrap="square" lIns="121900" tIns="121900" rIns="121900" bIns="121900" anchor="ctr" anchorCtr="0">
            <a:normAutofit/>
          </a:bodyPr>
          <a:lstStyle/>
          <a:p>
            <a:pPr marL="0" indent="0">
              <a:buNone/>
            </a:pPr>
            <a:endParaRPr/>
          </a:p>
        </p:txBody>
      </p:sp>
      <p:pic>
        <p:nvPicPr>
          <p:cNvPr id="320" name="Google Shape;320;g36b2896c9d0_0_10"/>
          <p:cNvPicPr preferRelativeResize="0"/>
          <p:nvPr/>
        </p:nvPicPr>
        <p:blipFill rotWithShape="1">
          <a:blip r:embed="rId3">
            <a:alphaModFix/>
          </a:blip>
          <a:srcRect l="7144" t="12214" r="79405" b="12062"/>
          <a:stretch/>
        </p:blipFill>
        <p:spPr>
          <a:xfrm>
            <a:off x="0" y="5884834"/>
            <a:ext cx="1006664" cy="985700"/>
          </a:xfrm>
          <a:prstGeom prst="rect">
            <a:avLst/>
          </a:prstGeom>
          <a:noFill/>
          <a:ln>
            <a:noFill/>
          </a:ln>
        </p:spPr>
      </p:pic>
      <p:pic>
        <p:nvPicPr>
          <p:cNvPr id="321" name="Google Shape;321;g36b2896c9d0_0_10"/>
          <p:cNvPicPr preferRelativeResize="0"/>
          <p:nvPr/>
        </p:nvPicPr>
        <p:blipFill>
          <a:blip r:embed="rId4">
            <a:alphaModFix/>
          </a:blip>
          <a:stretch>
            <a:fillRect/>
          </a:stretch>
        </p:blipFill>
        <p:spPr>
          <a:xfrm>
            <a:off x="6479485" y="346050"/>
            <a:ext cx="5329033" cy="61659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17"/>
          <p:cNvSpPr txBox="1">
            <a:spLocks noGrp="1"/>
          </p:cNvSpPr>
          <p:nvPr>
            <p:ph type="title"/>
          </p:nvPr>
        </p:nvSpPr>
        <p:spPr>
          <a:xfrm>
            <a:off x="510800" y="775867"/>
            <a:ext cx="2654000" cy="1837600"/>
          </a:xfrm>
          <a:prstGeom prst="rect">
            <a:avLst/>
          </a:prstGeom>
          <a:noFill/>
          <a:ln>
            <a:noFill/>
          </a:ln>
        </p:spPr>
        <p:txBody>
          <a:bodyPr spcFirstLastPara="1" wrap="square" lIns="121900" tIns="121900" rIns="121900" bIns="121900" anchor="b" anchorCtr="0">
            <a:noAutofit/>
          </a:bodyPr>
          <a:lstStyle/>
          <a:p>
            <a:r>
              <a:rPr lang="en" sz="5333"/>
              <a:t>Adverse Effects</a:t>
            </a:r>
            <a:endParaRPr sz="5333"/>
          </a:p>
        </p:txBody>
      </p:sp>
      <p:sp>
        <p:nvSpPr>
          <p:cNvPr id="327" name="Google Shape;327;p17"/>
          <p:cNvSpPr txBox="1">
            <a:spLocks noGrp="1"/>
          </p:cNvSpPr>
          <p:nvPr>
            <p:ph type="body" idx="1"/>
          </p:nvPr>
        </p:nvSpPr>
        <p:spPr>
          <a:xfrm>
            <a:off x="7496067" y="1222700"/>
            <a:ext cx="4096000" cy="1273200"/>
          </a:xfrm>
          <a:prstGeom prst="rect">
            <a:avLst/>
          </a:prstGeom>
          <a:noFill/>
          <a:ln>
            <a:noFill/>
          </a:ln>
        </p:spPr>
        <p:txBody>
          <a:bodyPr spcFirstLastPara="1" wrap="square" lIns="121900" tIns="121900" rIns="121900" bIns="121900" anchor="t" anchorCtr="0">
            <a:noAutofit/>
          </a:bodyPr>
          <a:lstStyle/>
          <a:p>
            <a:pPr marL="0" indent="0">
              <a:spcAft>
                <a:spcPts val="1600"/>
              </a:spcAft>
              <a:buNone/>
            </a:pPr>
            <a:r>
              <a:rPr lang="en" sz="2000">
                <a:solidFill>
                  <a:schemeClr val="lt2"/>
                </a:solidFill>
              </a:rPr>
              <a:t>Examples: Physical destruction or damage, alteration, or moving of a historic resource to a new location</a:t>
            </a:r>
            <a:endParaRPr sz="2000">
              <a:solidFill>
                <a:schemeClr val="lt2"/>
              </a:solidFill>
            </a:endParaRPr>
          </a:p>
        </p:txBody>
      </p:sp>
      <p:pic>
        <p:nvPicPr>
          <p:cNvPr id="328" name="Google Shape;328;p17"/>
          <p:cNvPicPr preferRelativeResize="0">
            <a:picLocks noGrp="1"/>
          </p:cNvPicPr>
          <p:nvPr>
            <p:ph type="body" idx="1"/>
          </p:nvPr>
        </p:nvPicPr>
        <p:blipFill rotWithShape="1">
          <a:blip r:embed="rId3">
            <a:alphaModFix/>
          </a:blip>
          <a:srcRect/>
          <a:stretch/>
        </p:blipFill>
        <p:spPr>
          <a:xfrm>
            <a:off x="1496433" y="3150200"/>
            <a:ext cx="4431200" cy="2936000"/>
          </a:xfrm>
          <a:prstGeom prst="rect">
            <a:avLst/>
          </a:prstGeom>
          <a:noFill/>
          <a:ln>
            <a:noFill/>
          </a:ln>
        </p:spPr>
      </p:pic>
      <p:pic>
        <p:nvPicPr>
          <p:cNvPr id="329" name="Google Shape;329;p17"/>
          <p:cNvPicPr preferRelativeResize="0"/>
          <p:nvPr/>
        </p:nvPicPr>
        <p:blipFill rotWithShape="1">
          <a:blip r:embed="rId4">
            <a:alphaModFix/>
          </a:blip>
          <a:srcRect/>
          <a:stretch/>
        </p:blipFill>
        <p:spPr>
          <a:xfrm>
            <a:off x="6859133" y="3040565"/>
            <a:ext cx="4732935" cy="3155267"/>
          </a:xfrm>
          <a:prstGeom prst="rect">
            <a:avLst/>
          </a:prstGeom>
          <a:noFill/>
          <a:ln>
            <a:noFill/>
          </a:ln>
        </p:spPr>
      </p:pic>
      <p:pic>
        <p:nvPicPr>
          <p:cNvPr id="330" name="Google Shape;330;p17"/>
          <p:cNvPicPr preferRelativeResize="0"/>
          <p:nvPr/>
        </p:nvPicPr>
        <p:blipFill rotWithShape="1">
          <a:blip r:embed="rId5">
            <a:alphaModFix/>
          </a:blip>
          <a:srcRect/>
          <a:stretch/>
        </p:blipFill>
        <p:spPr>
          <a:xfrm>
            <a:off x="3164801" y="833167"/>
            <a:ext cx="3977467" cy="2806335"/>
          </a:xfrm>
          <a:prstGeom prst="rect">
            <a:avLst/>
          </a:prstGeom>
          <a:noFill/>
          <a:ln>
            <a:noFill/>
          </a:ln>
        </p:spPr>
      </p:pic>
      <p:sp>
        <p:nvSpPr>
          <p:cNvPr id="331" name="Google Shape;331;p17"/>
          <p:cNvSpPr/>
          <p:nvPr/>
        </p:nvSpPr>
        <p:spPr>
          <a:xfrm>
            <a:off x="77400" y="175400"/>
            <a:ext cx="158000" cy="1668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verage"/>
              <a:ea typeface="Average"/>
              <a:cs typeface="Average"/>
              <a:sym typeface="Average"/>
            </a:endParaRPr>
          </a:p>
        </p:txBody>
      </p:sp>
      <p:pic>
        <p:nvPicPr>
          <p:cNvPr id="332" name="Google Shape;332;p17"/>
          <p:cNvPicPr preferRelativeResize="0"/>
          <p:nvPr/>
        </p:nvPicPr>
        <p:blipFill rotWithShape="1">
          <a:blip r:embed="rId6">
            <a:alphaModFix/>
          </a:blip>
          <a:srcRect l="7145" t="12214" r="79405" b="12062"/>
          <a:stretch/>
        </p:blipFill>
        <p:spPr>
          <a:xfrm>
            <a:off x="0" y="5884834"/>
            <a:ext cx="1006664" cy="985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g36ae31402b1_2_7"/>
          <p:cNvSpPr txBox="1">
            <a:spLocks noGrp="1"/>
          </p:cNvSpPr>
          <p:nvPr>
            <p:ph type="title"/>
          </p:nvPr>
        </p:nvSpPr>
        <p:spPr>
          <a:xfrm>
            <a:off x="415600" y="324667"/>
            <a:ext cx="11360800" cy="763600"/>
          </a:xfrm>
          <a:prstGeom prst="rect">
            <a:avLst/>
          </a:prstGeom>
          <a:noFill/>
          <a:ln>
            <a:noFill/>
          </a:ln>
        </p:spPr>
        <p:txBody>
          <a:bodyPr spcFirstLastPara="1" wrap="square" lIns="121900" tIns="121900" rIns="121900" bIns="121900" anchor="t" anchorCtr="0">
            <a:noAutofit/>
          </a:bodyPr>
          <a:lstStyle/>
          <a:p>
            <a:r>
              <a:rPr lang="en" sz="5333"/>
              <a:t>Adverse Effects Process</a:t>
            </a:r>
            <a:endParaRPr sz="5333"/>
          </a:p>
        </p:txBody>
      </p:sp>
      <p:sp>
        <p:nvSpPr>
          <p:cNvPr id="338" name="Google Shape;338;g36ae31402b1_2_7"/>
          <p:cNvSpPr txBox="1">
            <a:spLocks noGrp="1"/>
          </p:cNvSpPr>
          <p:nvPr>
            <p:ph type="body" idx="1"/>
          </p:nvPr>
        </p:nvSpPr>
        <p:spPr>
          <a:xfrm>
            <a:off x="415600" y="1381933"/>
            <a:ext cx="4624400" cy="4731600"/>
          </a:xfrm>
          <a:prstGeom prst="rect">
            <a:avLst/>
          </a:prstGeom>
          <a:noFill/>
          <a:ln>
            <a:noFill/>
          </a:ln>
        </p:spPr>
        <p:txBody>
          <a:bodyPr spcFirstLastPara="1" wrap="square" lIns="121900" tIns="121900" rIns="2767" bIns="121900" anchor="t" anchorCtr="0">
            <a:noAutofit/>
          </a:bodyPr>
          <a:lstStyle/>
          <a:p>
            <a:pPr indent="-408506">
              <a:lnSpc>
                <a:spcPct val="105000"/>
              </a:lnSpc>
              <a:buClr>
                <a:schemeClr val="lt2"/>
              </a:buClr>
              <a:buSzPts val="1225"/>
            </a:pPr>
            <a:r>
              <a:rPr lang="en" sz="1633" dirty="0">
                <a:solidFill>
                  <a:schemeClr val="lt2"/>
                </a:solidFill>
              </a:rPr>
              <a:t>The SHPO will try and work with the applicant to get a No Adverse Effects with Conditions determination. However if this is not possible, then the </a:t>
            </a:r>
            <a:r>
              <a:rPr lang="en" sz="1633" u="sng" dirty="0">
                <a:solidFill>
                  <a:srgbClr val="FF9900"/>
                </a:solidFill>
              </a:rPr>
              <a:t>SHPO will issue an Adverse Effect determination which will require the applicant to reach out the the Advisory Council on Historic Preservation (ACHP)</a:t>
            </a:r>
            <a:r>
              <a:rPr lang="en" sz="1633" dirty="0">
                <a:solidFill>
                  <a:schemeClr val="lt2"/>
                </a:solidFill>
              </a:rPr>
              <a:t> to see if they would like to be part of the mitigation process (the ACHP responds within 15-30 days). </a:t>
            </a:r>
            <a:endParaRPr sz="1633" dirty="0">
              <a:solidFill>
                <a:schemeClr val="lt2"/>
              </a:solidFill>
            </a:endParaRPr>
          </a:p>
          <a:p>
            <a:pPr indent="-408506">
              <a:lnSpc>
                <a:spcPct val="105000"/>
              </a:lnSpc>
              <a:buClr>
                <a:schemeClr val="lt2"/>
              </a:buClr>
              <a:buSzPts val="1225"/>
            </a:pPr>
            <a:r>
              <a:rPr lang="en" sz="1633" dirty="0">
                <a:solidFill>
                  <a:schemeClr val="lt2"/>
                </a:solidFill>
              </a:rPr>
              <a:t>Once the ACHP has decided if they would like to participate, </a:t>
            </a:r>
            <a:r>
              <a:rPr lang="en" sz="1633" u="sng" dirty="0">
                <a:solidFill>
                  <a:srgbClr val="FF9900"/>
                </a:solidFill>
              </a:rPr>
              <a:t>the federal agency that is responsible for the undertaking will propose mitigation strategies, and the SHPO will concur or suggest appropriate alternatives.</a:t>
            </a:r>
            <a:r>
              <a:rPr lang="en" sz="1633" dirty="0">
                <a:solidFill>
                  <a:schemeClr val="lt2"/>
                </a:solidFill>
              </a:rPr>
              <a:t> Once a mitigation plan has been agreed upon then a </a:t>
            </a:r>
            <a:r>
              <a:rPr lang="en" sz="1633" u="sng" dirty="0">
                <a:solidFill>
                  <a:srgbClr val="FF9900"/>
                </a:solidFill>
              </a:rPr>
              <a:t>Memorandum of Agreement (MOA) </a:t>
            </a:r>
            <a:r>
              <a:rPr lang="en" sz="1633" dirty="0">
                <a:solidFill>
                  <a:schemeClr val="lt2"/>
                </a:solidFill>
              </a:rPr>
              <a:t>is written and signed by the SHPO and Federal agency/designee. </a:t>
            </a:r>
            <a:endParaRPr sz="1633" dirty="0">
              <a:solidFill>
                <a:schemeClr val="lt2"/>
              </a:solidFill>
            </a:endParaRPr>
          </a:p>
        </p:txBody>
      </p:sp>
      <p:sp>
        <p:nvSpPr>
          <p:cNvPr id="339" name="Google Shape;339;g36ae31402b1_2_7"/>
          <p:cNvSpPr/>
          <p:nvPr/>
        </p:nvSpPr>
        <p:spPr>
          <a:xfrm>
            <a:off x="77400" y="157867"/>
            <a:ext cx="158000" cy="1668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verage"/>
              <a:ea typeface="Average"/>
              <a:cs typeface="Average"/>
              <a:sym typeface="Average"/>
            </a:endParaRPr>
          </a:p>
        </p:txBody>
      </p:sp>
      <p:pic>
        <p:nvPicPr>
          <p:cNvPr id="340" name="Google Shape;340;g36ae31402b1_2_7"/>
          <p:cNvPicPr preferRelativeResize="0"/>
          <p:nvPr/>
        </p:nvPicPr>
        <p:blipFill rotWithShape="1">
          <a:blip r:embed="rId3">
            <a:alphaModFix/>
          </a:blip>
          <a:srcRect l="7144" t="12214" r="79405" b="12062"/>
          <a:stretch/>
        </p:blipFill>
        <p:spPr>
          <a:xfrm>
            <a:off x="0" y="5884834"/>
            <a:ext cx="1006664" cy="985700"/>
          </a:xfrm>
          <a:prstGeom prst="rect">
            <a:avLst/>
          </a:prstGeom>
          <a:noFill/>
          <a:ln>
            <a:noFill/>
          </a:ln>
        </p:spPr>
      </p:pic>
      <p:pic>
        <p:nvPicPr>
          <p:cNvPr id="341" name="Google Shape;341;g36ae31402b1_2_7"/>
          <p:cNvPicPr preferRelativeResize="0"/>
          <p:nvPr/>
        </p:nvPicPr>
        <p:blipFill>
          <a:blip r:embed="rId4">
            <a:alphaModFix/>
          </a:blip>
          <a:stretch>
            <a:fillRect/>
          </a:stretch>
        </p:blipFill>
        <p:spPr>
          <a:xfrm>
            <a:off x="5262168" y="1507781"/>
            <a:ext cx="6514233" cy="496323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18"/>
          <p:cNvSpPr txBox="1">
            <a:spLocks noGrp="1"/>
          </p:cNvSpPr>
          <p:nvPr>
            <p:ph type="title"/>
          </p:nvPr>
        </p:nvSpPr>
        <p:spPr>
          <a:xfrm>
            <a:off x="415600" y="593367"/>
            <a:ext cx="11360800" cy="763600"/>
          </a:xfrm>
          <a:prstGeom prst="rect">
            <a:avLst/>
          </a:prstGeom>
          <a:noFill/>
          <a:ln>
            <a:noFill/>
          </a:ln>
        </p:spPr>
        <p:txBody>
          <a:bodyPr spcFirstLastPara="1" wrap="square" lIns="121900" tIns="121900" rIns="121900" bIns="121900" anchor="t" anchorCtr="0">
            <a:noAutofit/>
          </a:bodyPr>
          <a:lstStyle/>
          <a:p>
            <a:r>
              <a:rPr lang="en" sz="5333"/>
              <a:t>Mitigation of Adverse Effects</a:t>
            </a:r>
            <a:endParaRPr sz="5333"/>
          </a:p>
        </p:txBody>
      </p:sp>
      <p:sp>
        <p:nvSpPr>
          <p:cNvPr id="347" name="Google Shape;347;p18"/>
          <p:cNvSpPr txBox="1">
            <a:spLocks noGrp="1"/>
          </p:cNvSpPr>
          <p:nvPr>
            <p:ph type="body" idx="1"/>
          </p:nvPr>
        </p:nvSpPr>
        <p:spPr>
          <a:xfrm>
            <a:off x="415600" y="1631000"/>
            <a:ext cx="11360800" cy="4555200"/>
          </a:xfrm>
          <a:prstGeom prst="rect">
            <a:avLst/>
          </a:prstGeom>
          <a:noFill/>
          <a:ln>
            <a:noFill/>
          </a:ln>
        </p:spPr>
        <p:txBody>
          <a:bodyPr spcFirstLastPara="1" wrap="square" lIns="121900" tIns="121900" rIns="121900" bIns="121900" anchor="t" anchorCtr="0">
            <a:normAutofit/>
          </a:bodyPr>
          <a:lstStyle/>
          <a:p>
            <a:pPr indent="-434329">
              <a:buClr>
                <a:schemeClr val="lt2"/>
              </a:buClr>
              <a:buSzPct val="100000"/>
            </a:pPr>
            <a:r>
              <a:rPr lang="en" dirty="0">
                <a:solidFill>
                  <a:schemeClr val="lt2"/>
                </a:solidFill>
              </a:rPr>
              <a:t>SHPO and designee consult “to develop and evaluate alternatives or modifications that could </a:t>
            </a:r>
            <a:r>
              <a:rPr lang="en" dirty="0">
                <a:solidFill>
                  <a:srgbClr val="FF9900"/>
                </a:solidFill>
              </a:rPr>
              <a:t>AVOID, MINIMIZE, or MITIGATE </a:t>
            </a:r>
            <a:r>
              <a:rPr lang="en" dirty="0">
                <a:solidFill>
                  <a:schemeClr val="lt2"/>
                </a:solidFill>
              </a:rPr>
              <a:t>adverse effects.</a:t>
            </a:r>
            <a:endParaRPr dirty="0">
              <a:solidFill>
                <a:schemeClr val="lt2"/>
              </a:solidFill>
            </a:endParaRPr>
          </a:p>
          <a:p>
            <a:pPr indent="-434329">
              <a:buClr>
                <a:schemeClr val="lt2"/>
              </a:buClr>
              <a:buSzPct val="100000"/>
            </a:pPr>
            <a:r>
              <a:rPr lang="en" dirty="0">
                <a:solidFill>
                  <a:srgbClr val="FF9900"/>
                </a:solidFill>
              </a:rPr>
              <a:t>Consider Alternatives</a:t>
            </a:r>
            <a:r>
              <a:rPr lang="en" dirty="0">
                <a:solidFill>
                  <a:schemeClr val="lt2"/>
                </a:solidFill>
              </a:rPr>
              <a:t> (e.g., different materials and/or locations, alternative methods, etc.) Resolution may include finding some creative way to do something for the public benefit, if nothing else (e.g., informational panels, documentation, similar national register nomination, survey of a specific type of resource). However, it is important to note </a:t>
            </a:r>
            <a:r>
              <a:rPr lang="en" dirty="0">
                <a:solidFill>
                  <a:srgbClr val="FF9900"/>
                </a:solidFill>
              </a:rPr>
              <a:t>the agency proposing the Adverse Effect is responsible for proposing mitigation projects</a:t>
            </a:r>
            <a:r>
              <a:rPr lang="en" dirty="0">
                <a:solidFill>
                  <a:schemeClr val="lt2"/>
                </a:solidFill>
              </a:rPr>
              <a:t> and is not done until after the Adverse Effect determination has been officially made.</a:t>
            </a:r>
            <a:endParaRPr sz="1200" dirty="0">
              <a:solidFill>
                <a:schemeClr val="lt2"/>
              </a:solidFill>
            </a:endParaRPr>
          </a:p>
          <a:p>
            <a:pPr indent="-434329">
              <a:spcBef>
                <a:spcPts val="1600"/>
              </a:spcBef>
              <a:buClr>
                <a:schemeClr val="lt2"/>
              </a:buClr>
              <a:buSzPct val="100000"/>
            </a:pPr>
            <a:r>
              <a:rPr lang="en" b="1" dirty="0">
                <a:solidFill>
                  <a:schemeClr val="lt2"/>
                </a:solidFill>
              </a:rPr>
              <a:t>Resolution agreed on?</a:t>
            </a:r>
            <a:r>
              <a:rPr lang="en" dirty="0">
                <a:solidFill>
                  <a:schemeClr val="lt2"/>
                </a:solidFill>
              </a:rPr>
              <a:t> The NESHPO will write a </a:t>
            </a:r>
            <a:r>
              <a:rPr lang="en" dirty="0">
                <a:solidFill>
                  <a:srgbClr val="FF9900"/>
                </a:solidFill>
              </a:rPr>
              <a:t>Memorandum of Agreement (MOA)</a:t>
            </a:r>
            <a:r>
              <a:rPr lang="en" dirty="0">
                <a:solidFill>
                  <a:schemeClr val="lt2"/>
                </a:solidFill>
              </a:rPr>
              <a:t> to document what each party is responsible for. Traditionally, </a:t>
            </a:r>
            <a:r>
              <a:rPr lang="en" dirty="0">
                <a:solidFill>
                  <a:srgbClr val="FF9900"/>
                </a:solidFill>
              </a:rPr>
              <a:t>recordation is done prior to the work</a:t>
            </a:r>
            <a:r>
              <a:rPr lang="en" dirty="0">
                <a:solidFill>
                  <a:schemeClr val="lt2"/>
                </a:solidFill>
              </a:rPr>
              <a:t> being started, and </a:t>
            </a:r>
            <a:r>
              <a:rPr lang="en" dirty="0">
                <a:solidFill>
                  <a:srgbClr val="FF9900"/>
                </a:solidFill>
              </a:rPr>
              <a:t>other mitigation efforts are done within a year</a:t>
            </a:r>
            <a:r>
              <a:rPr lang="en" dirty="0">
                <a:solidFill>
                  <a:schemeClr val="lt2"/>
                </a:solidFill>
              </a:rPr>
              <a:t> of the project’s completion. Timelines can be flexible based on the needs of the applicant. </a:t>
            </a:r>
            <a:endParaRPr dirty="0">
              <a:solidFill>
                <a:schemeClr val="lt2"/>
              </a:solidFill>
            </a:endParaRPr>
          </a:p>
        </p:txBody>
      </p:sp>
      <p:sp>
        <p:nvSpPr>
          <p:cNvPr id="348" name="Google Shape;348;p18"/>
          <p:cNvSpPr/>
          <p:nvPr/>
        </p:nvSpPr>
        <p:spPr>
          <a:xfrm>
            <a:off x="77400" y="157867"/>
            <a:ext cx="158000" cy="166800"/>
          </a:xfrm>
          <a:prstGeom prst="ellipse">
            <a:avLst/>
          </a:prstGeom>
          <a:solidFill>
            <a:srgbClr val="FF99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verage"/>
              <a:ea typeface="Average"/>
              <a:cs typeface="Average"/>
              <a:sym typeface="Average"/>
            </a:endParaRPr>
          </a:p>
        </p:txBody>
      </p:sp>
      <p:pic>
        <p:nvPicPr>
          <p:cNvPr id="349" name="Google Shape;349;p18"/>
          <p:cNvPicPr preferRelativeResize="0"/>
          <p:nvPr/>
        </p:nvPicPr>
        <p:blipFill rotWithShape="1">
          <a:blip r:embed="rId3">
            <a:alphaModFix/>
          </a:blip>
          <a:srcRect l="7145" t="12214" r="79405" b="12062"/>
          <a:stretch/>
        </p:blipFill>
        <p:spPr>
          <a:xfrm>
            <a:off x="0" y="5884834"/>
            <a:ext cx="1006664" cy="985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22"/>
          <p:cNvSpPr txBox="1">
            <a:spLocks noGrp="1"/>
          </p:cNvSpPr>
          <p:nvPr>
            <p:ph type="title"/>
          </p:nvPr>
        </p:nvSpPr>
        <p:spPr>
          <a:xfrm>
            <a:off x="653667" y="701800"/>
            <a:ext cx="8302800" cy="5454400"/>
          </a:xfrm>
          <a:prstGeom prst="rect">
            <a:avLst/>
          </a:prstGeom>
          <a:noFill/>
          <a:ln>
            <a:noFill/>
          </a:ln>
        </p:spPr>
        <p:txBody>
          <a:bodyPr spcFirstLastPara="1" wrap="square" lIns="121900" tIns="121900" rIns="121900" bIns="121900" anchor="ctr" anchorCtr="0">
            <a:normAutofit/>
          </a:bodyPr>
          <a:lstStyle/>
          <a:p>
            <a:r>
              <a:rPr lang="en"/>
              <a:t>Questions?</a:t>
            </a:r>
            <a:endParaRPr/>
          </a:p>
        </p:txBody>
      </p:sp>
      <p:pic>
        <p:nvPicPr>
          <p:cNvPr id="355" name="Google Shape;355;p22"/>
          <p:cNvPicPr preferRelativeResize="0"/>
          <p:nvPr/>
        </p:nvPicPr>
        <p:blipFill rotWithShape="1">
          <a:blip r:embed="rId3">
            <a:alphaModFix/>
          </a:blip>
          <a:srcRect l="10415" t="25893" r="70105" b="24608"/>
          <a:stretch/>
        </p:blipFill>
        <p:spPr>
          <a:xfrm>
            <a:off x="1" y="5727967"/>
            <a:ext cx="1142265" cy="113003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A0907-A322-F3B7-2F70-467D960A4334}"/>
              </a:ext>
            </a:extLst>
          </p:cNvPr>
          <p:cNvSpPr>
            <a:spLocks noGrp="1"/>
          </p:cNvSpPr>
          <p:nvPr>
            <p:ph type="title"/>
          </p:nvPr>
        </p:nvSpPr>
        <p:spPr/>
        <p:txBody>
          <a:bodyPr/>
          <a:lstStyle/>
          <a:p>
            <a:r>
              <a:rPr lang="en-US" dirty="0"/>
              <a:t>March 13 TA Call changes</a:t>
            </a:r>
          </a:p>
        </p:txBody>
      </p:sp>
      <p:sp>
        <p:nvSpPr>
          <p:cNvPr id="3" name="Content Placeholder 2">
            <a:extLst>
              <a:ext uri="{FF2B5EF4-FFF2-40B4-BE49-F238E27FC236}">
                <a16:creationId xmlns:a16="http://schemas.microsoft.com/office/drawing/2014/main" id="{C52AF13D-BBD3-2BA2-2B57-4E8EB63270DE}"/>
              </a:ext>
            </a:extLst>
          </p:cNvPr>
          <p:cNvSpPr>
            <a:spLocks noGrp="1"/>
          </p:cNvSpPr>
          <p:nvPr>
            <p:ph idx="1"/>
          </p:nvPr>
        </p:nvSpPr>
        <p:spPr/>
        <p:txBody>
          <a:bodyPr>
            <a:normAutofit/>
          </a:bodyPr>
          <a:lstStyle/>
          <a:p>
            <a:r>
              <a:rPr lang="en-US" sz="3600" dirty="0"/>
              <a:t>Planned focus on reporting</a:t>
            </a:r>
          </a:p>
          <a:p>
            <a:r>
              <a:rPr lang="en-US" sz="3600" dirty="0"/>
              <a:t>NA unless subgrants are executed</a:t>
            </a:r>
          </a:p>
          <a:p>
            <a:r>
              <a:rPr lang="en-US" sz="3600" dirty="0"/>
              <a:t>Replacing with calls with individual subgrantees</a:t>
            </a:r>
          </a:p>
        </p:txBody>
      </p:sp>
    </p:spTree>
    <p:extLst>
      <p:ext uri="{BB962C8B-B14F-4D97-AF65-F5344CB8AC3E}">
        <p14:creationId xmlns:p14="http://schemas.microsoft.com/office/powerpoint/2010/main" val="35571340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23"/>
          <p:cNvSpPr txBox="1">
            <a:spLocks noGrp="1"/>
          </p:cNvSpPr>
          <p:nvPr>
            <p:ph type="title"/>
          </p:nvPr>
        </p:nvSpPr>
        <p:spPr>
          <a:xfrm>
            <a:off x="457567" y="561900"/>
            <a:ext cx="11360800" cy="763600"/>
          </a:xfrm>
          <a:prstGeom prst="rect">
            <a:avLst/>
          </a:prstGeom>
          <a:noFill/>
          <a:ln>
            <a:noFill/>
          </a:ln>
        </p:spPr>
        <p:txBody>
          <a:bodyPr spcFirstLastPara="1" wrap="square" lIns="121900" tIns="121900" rIns="121900" bIns="121900" anchor="t" anchorCtr="0">
            <a:noAutofit/>
          </a:bodyPr>
          <a:lstStyle/>
          <a:p>
            <a:r>
              <a:rPr lang="en" sz="5333"/>
              <a:t>Glossary </a:t>
            </a:r>
            <a:endParaRPr sz="5333"/>
          </a:p>
        </p:txBody>
      </p:sp>
      <p:sp>
        <p:nvSpPr>
          <p:cNvPr id="382" name="Google Shape;382;p23"/>
          <p:cNvSpPr txBox="1">
            <a:spLocks noGrp="1"/>
          </p:cNvSpPr>
          <p:nvPr>
            <p:ph type="body" idx="1"/>
          </p:nvPr>
        </p:nvSpPr>
        <p:spPr>
          <a:xfrm>
            <a:off x="415600" y="1536633"/>
            <a:ext cx="11360800" cy="4555200"/>
          </a:xfrm>
          <a:prstGeom prst="rect">
            <a:avLst/>
          </a:prstGeom>
          <a:noFill/>
          <a:ln>
            <a:noFill/>
          </a:ln>
        </p:spPr>
        <p:txBody>
          <a:bodyPr spcFirstLastPara="1" wrap="square" lIns="121900" tIns="121900" rIns="121900" bIns="121900" anchor="t" anchorCtr="0">
            <a:normAutofit/>
          </a:bodyPr>
          <a:lstStyle/>
          <a:p>
            <a:pPr>
              <a:buClr>
                <a:schemeClr val="lt2"/>
              </a:buClr>
            </a:pPr>
            <a:r>
              <a:rPr lang="en" u="sng">
                <a:solidFill>
                  <a:schemeClr val="lt2"/>
                </a:solidFill>
              </a:rPr>
              <a:t>ACHP:</a:t>
            </a:r>
            <a:r>
              <a:rPr lang="en">
                <a:solidFill>
                  <a:schemeClr val="lt2"/>
                </a:solidFill>
              </a:rPr>
              <a:t> Advisory Council on Historic Preservation, federal entity that oversees Section 106</a:t>
            </a:r>
            <a:endParaRPr>
              <a:solidFill>
                <a:schemeClr val="lt2"/>
              </a:solidFill>
            </a:endParaRPr>
          </a:p>
          <a:p>
            <a:pPr>
              <a:buClr>
                <a:schemeClr val="lt2"/>
              </a:buClr>
            </a:pPr>
            <a:r>
              <a:rPr lang="en" u="sng">
                <a:solidFill>
                  <a:schemeClr val="lt2"/>
                </a:solidFill>
              </a:rPr>
              <a:t>Designee</a:t>
            </a:r>
            <a:r>
              <a:rPr lang="en">
                <a:solidFill>
                  <a:schemeClr val="lt2"/>
                </a:solidFill>
              </a:rPr>
              <a:t>: A party identified by a federal agency to complete tasks, such as Section 106, in their name. Often have to meet specific requirements.</a:t>
            </a:r>
            <a:endParaRPr>
              <a:solidFill>
                <a:schemeClr val="lt2"/>
              </a:solidFill>
            </a:endParaRPr>
          </a:p>
          <a:p>
            <a:pPr>
              <a:buClr>
                <a:schemeClr val="lt2"/>
              </a:buClr>
            </a:pPr>
            <a:r>
              <a:rPr lang="en" u="sng">
                <a:solidFill>
                  <a:schemeClr val="lt2"/>
                </a:solidFill>
              </a:rPr>
              <a:t>MOA</a:t>
            </a:r>
            <a:r>
              <a:rPr lang="en">
                <a:solidFill>
                  <a:schemeClr val="lt2"/>
                </a:solidFill>
              </a:rPr>
              <a:t>: Memorandum of Agreement, a document outlining what both parties agree to in order to mitigate an adverse effect</a:t>
            </a:r>
            <a:endParaRPr>
              <a:solidFill>
                <a:schemeClr val="lt2"/>
              </a:solidFill>
            </a:endParaRPr>
          </a:p>
          <a:p>
            <a:pPr>
              <a:buClr>
                <a:schemeClr val="lt2"/>
              </a:buClr>
            </a:pPr>
            <a:r>
              <a:rPr lang="en" u="sng">
                <a:solidFill>
                  <a:schemeClr val="lt2"/>
                </a:solidFill>
              </a:rPr>
              <a:t>NHPA</a:t>
            </a:r>
            <a:r>
              <a:rPr lang="en">
                <a:solidFill>
                  <a:schemeClr val="lt2"/>
                </a:solidFill>
              </a:rPr>
              <a:t>: National Historic Preservation Act</a:t>
            </a:r>
            <a:endParaRPr>
              <a:solidFill>
                <a:schemeClr val="lt2"/>
              </a:solidFill>
            </a:endParaRPr>
          </a:p>
          <a:p>
            <a:pPr>
              <a:buClr>
                <a:schemeClr val="lt2"/>
              </a:buClr>
            </a:pPr>
            <a:r>
              <a:rPr lang="en" u="sng">
                <a:solidFill>
                  <a:schemeClr val="lt2"/>
                </a:solidFill>
              </a:rPr>
              <a:t>NRHP</a:t>
            </a:r>
            <a:r>
              <a:rPr lang="en">
                <a:solidFill>
                  <a:schemeClr val="lt2"/>
                </a:solidFill>
              </a:rPr>
              <a:t>: National Register of Historic Places</a:t>
            </a:r>
            <a:endParaRPr>
              <a:solidFill>
                <a:schemeClr val="lt2"/>
              </a:solidFill>
            </a:endParaRPr>
          </a:p>
          <a:p>
            <a:pPr>
              <a:buClr>
                <a:schemeClr val="lt2"/>
              </a:buClr>
            </a:pPr>
            <a:r>
              <a:rPr lang="en" u="sng">
                <a:solidFill>
                  <a:schemeClr val="lt2"/>
                </a:solidFill>
              </a:rPr>
              <a:t>SHPO</a:t>
            </a:r>
            <a:r>
              <a:rPr lang="en">
                <a:solidFill>
                  <a:schemeClr val="lt2"/>
                </a:solidFill>
              </a:rPr>
              <a:t>: State Historic Preservation Office/Officer</a:t>
            </a:r>
            <a:endParaRPr>
              <a:solidFill>
                <a:schemeClr val="lt2"/>
              </a:solidFill>
            </a:endParaRPr>
          </a:p>
          <a:p>
            <a:pPr>
              <a:buClr>
                <a:schemeClr val="lt2"/>
              </a:buClr>
            </a:pPr>
            <a:r>
              <a:rPr lang="en" u="sng">
                <a:solidFill>
                  <a:schemeClr val="lt2"/>
                </a:solidFill>
              </a:rPr>
              <a:t>THPO</a:t>
            </a:r>
            <a:r>
              <a:rPr lang="en">
                <a:solidFill>
                  <a:schemeClr val="lt2"/>
                </a:solidFill>
              </a:rPr>
              <a:t>: Tribal Historic Preservation Office/Officer</a:t>
            </a:r>
            <a:endParaRPr>
              <a:solidFill>
                <a:schemeClr val="lt2"/>
              </a:solidFill>
            </a:endParaRPr>
          </a:p>
          <a:p>
            <a:pPr>
              <a:buClr>
                <a:schemeClr val="lt2"/>
              </a:buClr>
            </a:pPr>
            <a:r>
              <a:rPr lang="en" u="sng">
                <a:solidFill>
                  <a:schemeClr val="lt2"/>
                </a:solidFill>
              </a:rPr>
              <a:t>Undertaking</a:t>
            </a:r>
            <a:r>
              <a:rPr lang="en">
                <a:solidFill>
                  <a:schemeClr val="lt2"/>
                </a:solidFill>
              </a:rPr>
              <a:t>: Any activity or project that will be receiving federal funds that could impact historic resources</a:t>
            </a:r>
            <a:endParaRPr>
              <a:solidFill>
                <a:schemeClr val="lt2"/>
              </a:solidFill>
            </a:endParaRPr>
          </a:p>
        </p:txBody>
      </p:sp>
      <p:pic>
        <p:nvPicPr>
          <p:cNvPr id="383" name="Google Shape;383;p23"/>
          <p:cNvPicPr preferRelativeResize="0"/>
          <p:nvPr/>
        </p:nvPicPr>
        <p:blipFill rotWithShape="1">
          <a:blip r:embed="rId3">
            <a:alphaModFix/>
          </a:blip>
          <a:srcRect l="7145" t="12214" r="79405" b="12062"/>
          <a:stretch/>
        </p:blipFill>
        <p:spPr>
          <a:xfrm>
            <a:off x="0" y="5884834"/>
            <a:ext cx="1006664" cy="985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grass, sky, outdoor, field&#10;&#10;AI-generated content may be incorrect.">
            <a:extLst>
              <a:ext uri="{FF2B5EF4-FFF2-40B4-BE49-F238E27FC236}">
                <a16:creationId xmlns:a16="http://schemas.microsoft.com/office/drawing/2014/main" id="{FD43E4C3-B649-907A-E26E-352947B8265C}"/>
              </a:ext>
            </a:extLst>
          </p:cNvPr>
          <p:cNvPicPr>
            <a:picLocks noChangeAspect="1"/>
          </p:cNvPicPr>
          <p:nvPr/>
        </p:nvPicPr>
        <p:blipFill>
          <a:blip r:embed="rId3">
            <a:extLst>
              <a:ext uri="{28A0092B-C50C-407E-A947-70E740481C1C}">
                <a14:useLocalDpi xmlns:a14="http://schemas.microsoft.com/office/drawing/2010/main" val="0"/>
              </a:ext>
            </a:extLst>
          </a:blip>
          <a:srcRect t="16667"/>
          <a:stretch>
            <a:fillRect/>
          </a:stretch>
        </p:blipFill>
        <p:spPr>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sp>
        <p:nvSpPr>
          <p:cNvPr id="12" name="Rectangle 41">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8350" cy="6038850"/>
          </a:xfrm>
          <a:custGeom>
            <a:avLst/>
            <a:gdLst>
              <a:gd name="connsiteX0" fmla="*/ 0 w 12192000"/>
              <a:gd name="connsiteY0" fmla="*/ 0 h 5835650"/>
              <a:gd name="connsiteX1" fmla="*/ 12192000 w 12192000"/>
              <a:gd name="connsiteY1" fmla="*/ 0 h 5835650"/>
              <a:gd name="connsiteX2" fmla="*/ 12192000 w 12192000"/>
              <a:gd name="connsiteY2" fmla="*/ 5835650 h 5835650"/>
              <a:gd name="connsiteX3" fmla="*/ 0 w 12192000"/>
              <a:gd name="connsiteY3" fmla="*/ 5835650 h 5835650"/>
              <a:gd name="connsiteX4" fmla="*/ 0 w 12192000"/>
              <a:gd name="connsiteY4"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0 w 12198350"/>
              <a:gd name="connsiteY4" fmla="*/ 5835650 h 5835650"/>
              <a:gd name="connsiteX5" fmla="*/ 0 w 12198350"/>
              <a:gd name="connsiteY5"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0 w 12198350"/>
              <a:gd name="connsiteY5" fmla="*/ 5835650 h 5835650"/>
              <a:gd name="connsiteX6" fmla="*/ 0 w 12198350"/>
              <a:gd name="connsiteY6"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1822450 w 12198350"/>
              <a:gd name="connsiteY5" fmla="*/ 5829300 h 5835650"/>
              <a:gd name="connsiteX6" fmla="*/ 0 w 12198350"/>
              <a:gd name="connsiteY6" fmla="*/ 5835650 h 5835650"/>
              <a:gd name="connsiteX7" fmla="*/ 0 w 12198350"/>
              <a:gd name="connsiteY7"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1727200 w 12198350"/>
              <a:gd name="connsiteY5" fmla="*/ 5486400 h 5835650"/>
              <a:gd name="connsiteX6" fmla="*/ 0 w 12198350"/>
              <a:gd name="connsiteY6" fmla="*/ 5835650 h 5835650"/>
              <a:gd name="connsiteX7" fmla="*/ 0 w 12198350"/>
              <a:gd name="connsiteY7" fmla="*/ 0 h 5835650"/>
              <a:gd name="connsiteX0" fmla="*/ 0 w 12198350"/>
              <a:gd name="connsiteY0" fmla="*/ 0 h 5835650"/>
              <a:gd name="connsiteX1" fmla="*/ 12192000 w 12198350"/>
              <a:gd name="connsiteY1" fmla="*/ 0 h 5835650"/>
              <a:gd name="connsiteX2" fmla="*/ 12198350 w 12198350"/>
              <a:gd name="connsiteY2" fmla="*/ 3505200 h 5835650"/>
              <a:gd name="connsiteX3" fmla="*/ 12192000 w 12198350"/>
              <a:gd name="connsiteY3" fmla="*/ 5835650 h 5835650"/>
              <a:gd name="connsiteX4" fmla="*/ 5060950 w 12198350"/>
              <a:gd name="connsiteY4" fmla="*/ 5835650 h 5835650"/>
              <a:gd name="connsiteX5" fmla="*/ 3854450 w 12198350"/>
              <a:gd name="connsiteY5" fmla="*/ 5695950 h 5835650"/>
              <a:gd name="connsiteX6" fmla="*/ 1727200 w 12198350"/>
              <a:gd name="connsiteY6" fmla="*/ 5486400 h 5835650"/>
              <a:gd name="connsiteX7" fmla="*/ 0 w 12198350"/>
              <a:gd name="connsiteY7" fmla="*/ 5835650 h 5835650"/>
              <a:gd name="connsiteX8" fmla="*/ 0 w 12198350"/>
              <a:gd name="connsiteY8" fmla="*/ 0 h 5835650"/>
              <a:gd name="connsiteX0" fmla="*/ 0 w 12198350"/>
              <a:gd name="connsiteY0" fmla="*/ 0 h 5842000"/>
              <a:gd name="connsiteX1" fmla="*/ 12192000 w 12198350"/>
              <a:gd name="connsiteY1" fmla="*/ 0 h 5842000"/>
              <a:gd name="connsiteX2" fmla="*/ 12198350 w 12198350"/>
              <a:gd name="connsiteY2" fmla="*/ 3505200 h 5842000"/>
              <a:gd name="connsiteX3" fmla="*/ 12192000 w 12198350"/>
              <a:gd name="connsiteY3" fmla="*/ 5835650 h 5842000"/>
              <a:gd name="connsiteX4" fmla="*/ 5060950 w 12198350"/>
              <a:gd name="connsiteY4" fmla="*/ 5835650 h 5842000"/>
              <a:gd name="connsiteX5" fmla="*/ 3663950 w 12198350"/>
              <a:gd name="connsiteY5" fmla="*/ 5842000 h 5842000"/>
              <a:gd name="connsiteX6" fmla="*/ 1727200 w 12198350"/>
              <a:gd name="connsiteY6" fmla="*/ 5486400 h 5842000"/>
              <a:gd name="connsiteX7" fmla="*/ 0 w 12198350"/>
              <a:gd name="connsiteY7" fmla="*/ 5835650 h 5842000"/>
              <a:gd name="connsiteX8" fmla="*/ 0 w 12198350"/>
              <a:gd name="connsiteY8" fmla="*/ 0 h 5842000"/>
              <a:gd name="connsiteX0" fmla="*/ 0 w 12198350"/>
              <a:gd name="connsiteY0" fmla="*/ 0 h 5924550"/>
              <a:gd name="connsiteX1" fmla="*/ 12192000 w 12198350"/>
              <a:gd name="connsiteY1" fmla="*/ 0 h 5924550"/>
              <a:gd name="connsiteX2" fmla="*/ 12198350 w 12198350"/>
              <a:gd name="connsiteY2" fmla="*/ 3505200 h 5924550"/>
              <a:gd name="connsiteX3" fmla="*/ 12192000 w 12198350"/>
              <a:gd name="connsiteY3" fmla="*/ 5835650 h 5924550"/>
              <a:gd name="connsiteX4" fmla="*/ 4883150 w 12198350"/>
              <a:gd name="connsiteY4" fmla="*/ 5924550 h 5924550"/>
              <a:gd name="connsiteX5" fmla="*/ 3663950 w 12198350"/>
              <a:gd name="connsiteY5" fmla="*/ 5842000 h 5924550"/>
              <a:gd name="connsiteX6" fmla="*/ 1727200 w 12198350"/>
              <a:gd name="connsiteY6" fmla="*/ 5486400 h 5924550"/>
              <a:gd name="connsiteX7" fmla="*/ 0 w 12198350"/>
              <a:gd name="connsiteY7" fmla="*/ 5835650 h 5924550"/>
              <a:gd name="connsiteX8" fmla="*/ 0 w 12198350"/>
              <a:gd name="connsiteY8" fmla="*/ 0 h 5924550"/>
              <a:gd name="connsiteX0" fmla="*/ 0 w 12198350"/>
              <a:gd name="connsiteY0" fmla="*/ 0 h 5924550"/>
              <a:gd name="connsiteX1" fmla="*/ 12192000 w 12198350"/>
              <a:gd name="connsiteY1" fmla="*/ 0 h 5924550"/>
              <a:gd name="connsiteX2" fmla="*/ 12198350 w 12198350"/>
              <a:gd name="connsiteY2" fmla="*/ 3505200 h 5924550"/>
              <a:gd name="connsiteX3" fmla="*/ 12192000 w 12198350"/>
              <a:gd name="connsiteY3" fmla="*/ 5835650 h 5924550"/>
              <a:gd name="connsiteX4" fmla="*/ 8318500 w 12198350"/>
              <a:gd name="connsiteY4" fmla="*/ 5867400 h 5924550"/>
              <a:gd name="connsiteX5" fmla="*/ 4883150 w 12198350"/>
              <a:gd name="connsiteY5" fmla="*/ 5924550 h 5924550"/>
              <a:gd name="connsiteX6" fmla="*/ 3663950 w 12198350"/>
              <a:gd name="connsiteY6" fmla="*/ 5842000 h 5924550"/>
              <a:gd name="connsiteX7" fmla="*/ 1727200 w 12198350"/>
              <a:gd name="connsiteY7" fmla="*/ 5486400 h 5924550"/>
              <a:gd name="connsiteX8" fmla="*/ 0 w 12198350"/>
              <a:gd name="connsiteY8" fmla="*/ 5835650 h 5924550"/>
              <a:gd name="connsiteX9" fmla="*/ 0 w 12198350"/>
              <a:gd name="connsiteY9" fmla="*/ 0 h 59245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7219950 w 12198350"/>
              <a:gd name="connsiteY4" fmla="*/ 6038850 h 6038850"/>
              <a:gd name="connsiteX5" fmla="*/ 4883150 w 12198350"/>
              <a:gd name="connsiteY5" fmla="*/ 5924550 h 6038850"/>
              <a:gd name="connsiteX6" fmla="*/ 3663950 w 12198350"/>
              <a:gd name="connsiteY6" fmla="*/ 5842000 h 6038850"/>
              <a:gd name="connsiteX7" fmla="*/ 1727200 w 12198350"/>
              <a:gd name="connsiteY7" fmla="*/ 5486400 h 6038850"/>
              <a:gd name="connsiteX8" fmla="*/ 0 w 12198350"/>
              <a:gd name="connsiteY8" fmla="*/ 5835650 h 6038850"/>
              <a:gd name="connsiteX9" fmla="*/ 0 w 12198350"/>
              <a:gd name="connsiteY9"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9766300 w 12198350"/>
              <a:gd name="connsiteY4" fmla="*/ 59245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2192000 w 12198350"/>
              <a:gd name="connsiteY3" fmla="*/ 583565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255250 w 12198350"/>
              <a:gd name="connsiteY3" fmla="*/ 49784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8813800 w 12198350"/>
              <a:gd name="connsiteY3" fmla="*/ 5746750 h 6038850"/>
              <a:gd name="connsiteX4" fmla="*/ 7219950 w 12198350"/>
              <a:gd name="connsiteY4" fmla="*/ 6038850 h 6038850"/>
              <a:gd name="connsiteX5" fmla="*/ 4883150 w 12198350"/>
              <a:gd name="connsiteY5" fmla="*/ 5924550 h 6038850"/>
              <a:gd name="connsiteX6" fmla="*/ 3663950 w 12198350"/>
              <a:gd name="connsiteY6" fmla="*/ 5842000 h 6038850"/>
              <a:gd name="connsiteX7" fmla="*/ 1727200 w 12198350"/>
              <a:gd name="connsiteY7" fmla="*/ 5486400 h 6038850"/>
              <a:gd name="connsiteX8" fmla="*/ 0 w 12198350"/>
              <a:gd name="connsiteY8" fmla="*/ 5835650 h 6038850"/>
              <a:gd name="connsiteX9" fmla="*/ 0 w 12198350"/>
              <a:gd name="connsiteY9"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623550 w 12198350"/>
              <a:gd name="connsiteY3" fmla="*/ 48006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0185400 w 12198350"/>
              <a:gd name="connsiteY3" fmla="*/ 4978400 h 6038850"/>
              <a:gd name="connsiteX4" fmla="*/ 8813800 w 12198350"/>
              <a:gd name="connsiteY4" fmla="*/ 5746750 h 6038850"/>
              <a:gd name="connsiteX5" fmla="*/ 7219950 w 12198350"/>
              <a:gd name="connsiteY5" fmla="*/ 6038850 h 6038850"/>
              <a:gd name="connsiteX6" fmla="*/ 4883150 w 12198350"/>
              <a:gd name="connsiteY6" fmla="*/ 5924550 h 6038850"/>
              <a:gd name="connsiteX7" fmla="*/ 3663950 w 12198350"/>
              <a:gd name="connsiteY7" fmla="*/ 5842000 h 6038850"/>
              <a:gd name="connsiteX8" fmla="*/ 1727200 w 12198350"/>
              <a:gd name="connsiteY8" fmla="*/ 5486400 h 6038850"/>
              <a:gd name="connsiteX9" fmla="*/ 0 w 12198350"/>
              <a:gd name="connsiteY9" fmla="*/ 5835650 h 6038850"/>
              <a:gd name="connsiteX10" fmla="*/ 0 w 12198350"/>
              <a:gd name="connsiteY10"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766550 w 12198350"/>
              <a:gd name="connsiteY3" fmla="*/ 410845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 name="connsiteX0" fmla="*/ 0 w 12198350"/>
              <a:gd name="connsiteY0" fmla="*/ 0 h 6038850"/>
              <a:gd name="connsiteX1" fmla="*/ 12192000 w 12198350"/>
              <a:gd name="connsiteY1" fmla="*/ 0 h 6038850"/>
              <a:gd name="connsiteX2" fmla="*/ 12198350 w 12198350"/>
              <a:gd name="connsiteY2" fmla="*/ 3505200 h 6038850"/>
              <a:gd name="connsiteX3" fmla="*/ 11341100 w 12198350"/>
              <a:gd name="connsiteY3" fmla="*/ 4267200 h 6038850"/>
              <a:gd name="connsiteX4" fmla="*/ 10185400 w 12198350"/>
              <a:gd name="connsiteY4" fmla="*/ 4978400 h 6038850"/>
              <a:gd name="connsiteX5" fmla="*/ 8813800 w 12198350"/>
              <a:gd name="connsiteY5" fmla="*/ 5746750 h 6038850"/>
              <a:gd name="connsiteX6" fmla="*/ 7219950 w 12198350"/>
              <a:gd name="connsiteY6" fmla="*/ 6038850 h 6038850"/>
              <a:gd name="connsiteX7" fmla="*/ 4883150 w 12198350"/>
              <a:gd name="connsiteY7" fmla="*/ 5924550 h 6038850"/>
              <a:gd name="connsiteX8" fmla="*/ 3663950 w 12198350"/>
              <a:gd name="connsiteY8" fmla="*/ 5842000 h 6038850"/>
              <a:gd name="connsiteX9" fmla="*/ 1727200 w 12198350"/>
              <a:gd name="connsiteY9" fmla="*/ 5486400 h 6038850"/>
              <a:gd name="connsiteX10" fmla="*/ 0 w 12198350"/>
              <a:gd name="connsiteY10" fmla="*/ 5835650 h 6038850"/>
              <a:gd name="connsiteX11" fmla="*/ 0 w 12198350"/>
              <a:gd name="connsiteY11" fmla="*/ 0 h 603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8350" h="6038850">
                <a:moveTo>
                  <a:pt x="0" y="0"/>
                </a:moveTo>
                <a:lnTo>
                  <a:pt x="12192000" y="0"/>
                </a:lnTo>
                <a:cubicBezTo>
                  <a:pt x="12194117" y="1168400"/>
                  <a:pt x="12196233" y="2336800"/>
                  <a:pt x="12198350" y="3505200"/>
                </a:cubicBezTo>
                <a:cubicBezTo>
                  <a:pt x="11828992" y="3872442"/>
                  <a:pt x="11606741" y="4015317"/>
                  <a:pt x="11341100" y="4267200"/>
                </a:cubicBezTo>
                <a:cubicBezTo>
                  <a:pt x="11005609" y="4512733"/>
                  <a:pt x="10677525" y="4705350"/>
                  <a:pt x="10185400" y="4978400"/>
                </a:cubicBezTo>
                <a:cubicBezTo>
                  <a:pt x="9693275" y="5251450"/>
                  <a:pt x="9381067" y="5540375"/>
                  <a:pt x="8813800" y="5746750"/>
                </a:cubicBezTo>
                <a:lnTo>
                  <a:pt x="7219950" y="6038850"/>
                </a:lnTo>
                <a:lnTo>
                  <a:pt x="4883150" y="5924550"/>
                </a:lnTo>
                <a:lnTo>
                  <a:pt x="3663950" y="5842000"/>
                </a:lnTo>
                <a:lnTo>
                  <a:pt x="1727200" y="5486400"/>
                </a:lnTo>
                <a:lnTo>
                  <a:pt x="0" y="5835650"/>
                </a:lnTo>
                <a:lnTo>
                  <a:pt x="0" y="0"/>
                </a:lnTo>
                <a:close/>
              </a:path>
            </a:pathLst>
          </a:custGeom>
          <a:gradFill flip="none" rotWithShape="1">
            <a:gsLst>
              <a:gs pos="0">
                <a:srgbClr val="000000">
                  <a:alpha val="60000"/>
                </a:srgbClr>
              </a:gs>
              <a:gs pos="100000">
                <a:srgbClr val="000000">
                  <a:alpha val="0"/>
                </a:srgbClr>
              </a:gs>
              <a:gs pos="68000">
                <a:srgbClr val="000000">
                  <a:alpha val="4000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4" name="Group 13">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15" name="Freeform: Shape 14">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AC318092-B72F-5DD0-35E8-FA4533467B26}"/>
              </a:ext>
            </a:extLst>
          </p:cNvPr>
          <p:cNvSpPr>
            <a:spLocks noGrp="1"/>
          </p:cNvSpPr>
          <p:nvPr>
            <p:ph type="ctrTitle"/>
          </p:nvPr>
        </p:nvSpPr>
        <p:spPr>
          <a:xfrm>
            <a:off x="835024" y="730692"/>
            <a:ext cx="7021513" cy="2308324"/>
          </a:xfrm>
        </p:spPr>
        <p:txBody>
          <a:bodyPr anchor="t">
            <a:normAutofit/>
          </a:bodyPr>
          <a:lstStyle/>
          <a:p>
            <a:pPr algn="l"/>
            <a:r>
              <a:rPr lang="en-US" sz="5000" dirty="0"/>
              <a:t>Construction Stormwater (CSW) Permitting</a:t>
            </a:r>
          </a:p>
        </p:txBody>
      </p:sp>
      <p:sp>
        <p:nvSpPr>
          <p:cNvPr id="3" name="Subtitle 2">
            <a:extLst>
              <a:ext uri="{FF2B5EF4-FFF2-40B4-BE49-F238E27FC236}">
                <a16:creationId xmlns:a16="http://schemas.microsoft.com/office/drawing/2014/main" id="{4FD27573-7517-4905-1D60-80828FFC6545}"/>
              </a:ext>
            </a:extLst>
          </p:cNvPr>
          <p:cNvSpPr>
            <a:spLocks noGrp="1"/>
          </p:cNvSpPr>
          <p:nvPr>
            <p:ph type="subTitle" idx="1"/>
          </p:nvPr>
        </p:nvSpPr>
        <p:spPr>
          <a:xfrm>
            <a:off x="835024" y="2283232"/>
            <a:ext cx="7025753" cy="1012778"/>
          </a:xfrm>
        </p:spPr>
        <p:txBody>
          <a:bodyPr>
            <a:normAutofit/>
          </a:bodyPr>
          <a:lstStyle/>
          <a:p>
            <a:pPr algn="l"/>
            <a:r>
              <a:rPr lang="en-US" sz="3600" dirty="0">
                <a:solidFill>
                  <a:srgbClr val="FFFFFF"/>
                </a:solidFill>
              </a:rPr>
              <a:t>Who needs it and when?</a:t>
            </a:r>
          </a:p>
        </p:txBody>
      </p:sp>
    </p:spTree>
    <p:extLst>
      <p:ext uri="{BB962C8B-B14F-4D97-AF65-F5344CB8AC3E}">
        <p14:creationId xmlns:p14="http://schemas.microsoft.com/office/powerpoint/2010/main" val="213474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B3E5D-83E5-8D09-CFC2-D3A124656577}"/>
              </a:ext>
            </a:extLst>
          </p:cNvPr>
          <p:cNvSpPr txBox="1">
            <a:spLocks/>
          </p:cNvSpPr>
          <p:nvPr/>
        </p:nvSpPr>
        <p:spPr>
          <a:xfrm>
            <a:off x="481013" y="3752849"/>
            <a:ext cx="3290887" cy="24526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600"/>
              </a:spcAft>
              <a:buClrTx/>
              <a:buSzTx/>
              <a:tabLst/>
              <a:defRPr/>
            </a:pPr>
            <a:r>
              <a:rPr kumimoji="0" lang="en-US" sz="3600" b="0" i="0" u="none" strike="noStrike" cap="none" spc="0" normalizeH="0" baseline="0" noProof="0">
                <a:ln>
                  <a:noFill/>
                </a:ln>
                <a:effectLst/>
                <a:uLnTx/>
                <a:uFillTx/>
              </a:rPr>
              <a:t>Construction Stormwater Permitting</a:t>
            </a:r>
          </a:p>
        </p:txBody>
      </p:sp>
      <p:pic>
        <p:nvPicPr>
          <p:cNvPr id="5" name="Picture 4" descr="A duck swimming in water&#10;&#10;AI-generated content may be incorrect.">
            <a:extLst>
              <a:ext uri="{FF2B5EF4-FFF2-40B4-BE49-F238E27FC236}">
                <a16:creationId xmlns:a16="http://schemas.microsoft.com/office/drawing/2014/main" id="{12D71BA3-F3E8-156B-150F-7099C4D3C0FE}"/>
              </a:ext>
            </a:extLst>
          </p:cNvPr>
          <p:cNvPicPr>
            <a:picLocks noChangeAspect="1"/>
          </p:cNvPicPr>
          <p:nvPr/>
        </p:nvPicPr>
        <p:blipFill>
          <a:blip r:embed="rId3">
            <a:extLst>
              <a:ext uri="{28A0092B-C50C-407E-A947-70E740481C1C}">
                <a14:useLocalDpi xmlns:a14="http://schemas.microsoft.com/office/drawing/2010/main" val="0"/>
              </a:ext>
            </a:extLst>
          </a:blip>
          <a:srcRect t="29189" b="20087"/>
          <a:stretch>
            <a:fill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528CE660-5027-B896-788E-DED7BA820C04}"/>
              </a:ext>
            </a:extLst>
          </p:cNvPr>
          <p:cNvSpPr txBox="1">
            <a:spLocks/>
          </p:cNvSpPr>
          <p:nvPr/>
        </p:nvSpPr>
        <p:spPr>
          <a:xfrm>
            <a:off x="4223983" y="3752850"/>
            <a:ext cx="5701068" cy="245268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t>Issued by the Nebraska Department of Water, Energy, and Environment (DWEE)</a:t>
            </a:r>
          </a:p>
          <a:p>
            <a:pPr marL="228600" marR="0" lvl="0" fontAlgn="auto">
              <a:spcBef>
                <a:spcPts val="1000"/>
              </a:spcBef>
              <a:spcAft>
                <a:spcPts val="0"/>
              </a:spcAft>
              <a:buClrTx/>
              <a:buSzTx/>
              <a:tabLst/>
              <a:defRPr/>
            </a:pPr>
            <a:r>
              <a:rPr kumimoji="0" lang="en-US" sz="1800" b="0" i="0" u="none" strike="noStrike" cap="none" spc="0" normalizeH="0" baseline="0" noProof="0" dirty="0">
                <a:ln>
                  <a:noFill/>
                </a:ln>
                <a:effectLst/>
                <a:uLnTx/>
                <a:uFillTx/>
              </a:rPr>
              <a:t>Construction stormwater permits ensure compliance with the Clean Water Act at the state level</a:t>
            </a:r>
          </a:p>
        </p:txBody>
      </p:sp>
    </p:spTree>
    <p:extLst>
      <p:ext uri="{BB962C8B-B14F-4D97-AF65-F5344CB8AC3E}">
        <p14:creationId xmlns:p14="http://schemas.microsoft.com/office/powerpoint/2010/main" val="314223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0FB1DD-A4DE-DBE8-B5E1-00C36EE26B24}"/>
              </a:ext>
            </a:extLst>
          </p:cNvPr>
          <p:cNvSpPr>
            <a:spLocks noGrp="1"/>
          </p:cNvSpPr>
          <p:nvPr>
            <p:ph type="title"/>
          </p:nvPr>
        </p:nvSpPr>
        <p:spPr>
          <a:xfrm>
            <a:off x="586478" y="1683756"/>
            <a:ext cx="3115265" cy="2396359"/>
          </a:xfrm>
        </p:spPr>
        <p:txBody>
          <a:bodyPr anchor="b">
            <a:normAutofit/>
          </a:bodyPr>
          <a:lstStyle/>
          <a:p>
            <a:pPr marL="0" marR="0" lvl="0" indent="0" algn="r" fontAlgn="auto">
              <a:spcAft>
                <a:spcPts val="600"/>
              </a:spcAft>
              <a:tabLst/>
              <a:defRPr/>
            </a:pPr>
            <a:r>
              <a:rPr lang="en-US" sz="4000" dirty="0">
                <a:solidFill>
                  <a:srgbClr val="FFFFFF"/>
                </a:solidFill>
              </a:rPr>
              <a:t>When is a CSW Permit Required?</a:t>
            </a:r>
          </a:p>
        </p:txBody>
      </p:sp>
      <p:graphicFrame>
        <p:nvGraphicFramePr>
          <p:cNvPr id="5" name="Content Placeholder 2">
            <a:extLst>
              <a:ext uri="{FF2B5EF4-FFF2-40B4-BE49-F238E27FC236}">
                <a16:creationId xmlns:a16="http://schemas.microsoft.com/office/drawing/2014/main" id="{CEF323F9-0797-EDBD-6F76-95DF2FA6E5EE}"/>
              </a:ext>
            </a:extLst>
          </p:cNvPr>
          <p:cNvGraphicFramePr>
            <a:graphicFrameLocks noGrp="1"/>
          </p:cNvGraphicFramePr>
          <p:nvPr>
            <p:ph idx="1"/>
            <p:extLst>
              <p:ext uri="{D42A27DB-BD31-4B8C-83A1-F6EECF244321}">
                <p14:modId xmlns:p14="http://schemas.microsoft.com/office/powerpoint/2010/main" val="1373926884"/>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7713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Background pattern&#10;&#10;AI-generated content may be incorrect.">
            <a:extLst>
              <a:ext uri="{FF2B5EF4-FFF2-40B4-BE49-F238E27FC236}">
                <a16:creationId xmlns:a16="http://schemas.microsoft.com/office/drawing/2014/main" id="{818D1247-AD6D-E196-609F-1CF86876413D}"/>
              </a:ext>
            </a:extLst>
          </p:cNvPr>
          <p:cNvPicPr>
            <a:picLocks noChangeAspect="1"/>
          </p:cNvPicPr>
          <p:nvPr/>
        </p:nvPicPr>
        <p:blipFill>
          <a:blip r:embed="rId3">
            <a:duotone>
              <a:schemeClr val="bg2">
                <a:shade val="45000"/>
                <a:satMod val="135000"/>
              </a:schemeClr>
              <a:prstClr val="white"/>
            </a:duotone>
          </a:blip>
          <a:srcRect t="15537" b="2046"/>
          <a:stretch>
            <a:fillRect/>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EB3E5D-83E5-8D09-CFC2-D3A124656577}"/>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600"/>
              </a:spcAft>
              <a:buClrTx/>
              <a:buSzTx/>
              <a:tabLst/>
              <a:defRPr/>
            </a:pPr>
            <a:r>
              <a:rPr kumimoji="0" lang="en-US" b="0" i="0" u="none" strike="noStrike" cap="none" spc="0" normalizeH="0" baseline="0" noProof="0">
                <a:ln>
                  <a:noFill/>
                </a:ln>
                <a:effectLst/>
                <a:uLnTx/>
                <a:uFillTx/>
              </a:rPr>
              <a:t>CSW Permit Process</a:t>
            </a:r>
          </a:p>
        </p:txBody>
      </p:sp>
      <p:graphicFrame>
        <p:nvGraphicFramePr>
          <p:cNvPr id="5" name="Content Placeholder 2">
            <a:extLst>
              <a:ext uri="{FF2B5EF4-FFF2-40B4-BE49-F238E27FC236}">
                <a16:creationId xmlns:a16="http://schemas.microsoft.com/office/drawing/2014/main" id="{FF860791-F133-4414-8485-5FE8FA715EB7}"/>
              </a:ext>
            </a:extLst>
          </p:cNvPr>
          <p:cNvGraphicFramePr/>
          <p:nvPr>
            <p:extLst>
              <p:ext uri="{D42A27DB-BD31-4B8C-83A1-F6EECF244321}">
                <p14:modId xmlns:p14="http://schemas.microsoft.com/office/powerpoint/2010/main" val="1089187175"/>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1247462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B8D8C71-CA19-5E4E-55FF-5C6C7A9C9FD4}"/>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1EFC3F-860C-6141-92CB-B1F52F170FD7}"/>
              </a:ext>
            </a:extLst>
          </p:cNvPr>
          <p:cNvSpPr>
            <a:spLocks noGrp="1"/>
          </p:cNvSpPr>
          <p:nvPr>
            <p:ph type="title"/>
          </p:nvPr>
        </p:nvSpPr>
        <p:spPr>
          <a:xfrm>
            <a:off x="4654296" y="329184"/>
            <a:ext cx="6894576" cy="1783080"/>
          </a:xfrm>
        </p:spPr>
        <p:txBody>
          <a:bodyPr vert="horz" lIns="91440" tIns="45720" rIns="91440" bIns="45720" rtlCol="0" anchor="b">
            <a:normAutofit/>
          </a:bodyPr>
          <a:lstStyle/>
          <a:p>
            <a:r>
              <a:rPr lang="en-US" sz="5000"/>
              <a:t>Stormwater Pollution Prevention Plan (SWPPP)</a:t>
            </a:r>
          </a:p>
        </p:txBody>
      </p:sp>
      <p:pic>
        <p:nvPicPr>
          <p:cNvPr id="4" name="Picture 3">
            <a:extLst>
              <a:ext uri="{FF2B5EF4-FFF2-40B4-BE49-F238E27FC236}">
                <a16:creationId xmlns:a16="http://schemas.microsoft.com/office/drawing/2014/main" id="{832EE6E6-82A6-D05F-45E0-B191B35CEF6F}"/>
              </a:ext>
            </a:extLst>
          </p:cNvPr>
          <p:cNvPicPr>
            <a:picLocks noChangeAspect="1"/>
          </p:cNvPicPr>
          <p:nvPr/>
        </p:nvPicPr>
        <p:blipFill>
          <a:blip r:embed="rId3">
            <a:extLst>
              <a:ext uri="{28A0092B-C50C-407E-A947-70E740481C1C}">
                <a14:useLocalDpi xmlns:a14="http://schemas.microsoft.com/office/drawing/2010/main" val="0"/>
              </a:ext>
            </a:extLst>
          </a:blip>
          <a:srcRect l="18603" r="45942"/>
          <a:stretch>
            <a:fillRect/>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6"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0BA799AA-B8F6-E2D8-7E3F-7F4B47952365}"/>
              </a:ext>
            </a:extLst>
          </p:cNvPr>
          <p:cNvSpPr txBox="1">
            <a:spLocks/>
          </p:cNvSpPr>
          <p:nvPr/>
        </p:nvSpPr>
        <p:spPr>
          <a:xfrm>
            <a:off x="4654296" y="2706624"/>
            <a:ext cx="6894576" cy="34838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fontAlgn="auto">
              <a:spcBef>
                <a:spcPts val="1000"/>
              </a:spcBef>
              <a:spcAft>
                <a:spcPts val="0"/>
              </a:spcAft>
              <a:buClrTx/>
              <a:buSzTx/>
              <a:tabLst/>
              <a:defRPr/>
            </a:pPr>
            <a:r>
              <a:rPr kumimoji="0" lang="en-US" sz="2200" b="0" i="0" u="none" strike="noStrike" cap="none" spc="0" normalizeH="0" baseline="0" noProof="0">
                <a:ln>
                  <a:noFill/>
                </a:ln>
                <a:effectLst/>
                <a:uLnTx/>
                <a:uFillTx/>
              </a:rPr>
              <a:t>The SWPPP identifies erosion and sediment controls to minimize stormwater impacts.</a:t>
            </a:r>
          </a:p>
          <a:p>
            <a:pPr lvl="1">
              <a:spcBef>
                <a:spcPts val="1000"/>
              </a:spcBef>
            </a:pPr>
            <a:r>
              <a:rPr lang="en-US" sz="2200"/>
              <a:t>Silt fences</a:t>
            </a:r>
            <a:endParaRPr kumimoji="0" lang="en-US" sz="2200" b="0" i="0" u="none" strike="noStrike" cap="none" spc="0" normalizeH="0" baseline="0" noProof="0">
              <a:ln>
                <a:noFill/>
              </a:ln>
              <a:effectLst/>
              <a:uLnTx/>
              <a:uFillTx/>
            </a:endParaRPr>
          </a:p>
          <a:p>
            <a:pPr marL="228600" marR="0" lvl="0" fontAlgn="auto">
              <a:spcBef>
                <a:spcPts val="1000"/>
              </a:spcBef>
              <a:spcAft>
                <a:spcPts val="0"/>
              </a:spcAft>
              <a:buClrTx/>
              <a:buSzTx/>
              <a:tabLst/>
              <a:defRPr/>
            </a:pPr>
            <a:r>
              <a:rPr kumimoji="0" lang="en-US" sz="2200" b="0" i="0" u="none" strike="noStrike" cap="none" spc="0" normalizeH="0" baseline="0" noProof="0">
                <a:ln>
                  <a:noFill/>
                </a:ln>
                <a:effectLst/>
                <a:uLnTx/>
                <a:uFillTx/>
              </a:rPr>
              <a:t>SWPPPs must be implemented and updated as site conditions change.</a:t>
            </a:r>
            <a:endParaRPr kumimoji="0" lang="en-US" sz="2200" b="0" i="0" u="none" strike="noStrike" cap="none" spc="0" normalizeH="0" baseline="0" noProof="0">
              <a:ln>
                <a:noFill/>
              </a:ln>
              <a:effectLst/>
              <a:highlight>
                <a:srgbClr val="FFFF00"/>
              </a:highlight>
              <a:uLnTx/>
              <a:uFillTx/>
            </a:endParaRPr>
          </a:p>
        </p:txBody>
      </p:sp>
    </p:spTree>
    <p:extLst>
      <p:ext uri="{BB962C8B-B14F-4D97-AF65-F5344CB8AC3E}">
        <p14:creationId xmlns:p14="http://schemas.microsoft.com/office/powerpoint/2010/main" val="1983578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B8D8C71-CA19-5E4E-55FF-5C6C7A9C9FD4}"/>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1EFC3F-860C-6141-92CB-B1F52F170FD7}"/>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3800"/>
              <a:t>SWPPP Inspections and Compliance</a:t>
            </a:r>
            <a:br>
              <a:rPr lang="en-US" sz="3800"/>
            </a:br>
            <a:endParaRPr lang="en-US" sz="3800"/>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0BA799AA-B8F6-E2D8-7E3F-7F4B47952365}"/>
              </a:ext>
            </a:extLst>
          </p:cNvPr>
          <p:cNvSpPr txBox="1">
            <a:spLocks/>
          </p:cNvSpPr>
          <p:nvPr/>
        </p:nvSpPr>
        <p:spPr>
          <a:xfrm>
            <a:off x="640080" y="2872899"/>
            <a:ext cx="4243589" cy="33206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fontAlgn="auto">
              <a:spcBef>
                <a:spcPts val="1000"/>
              </a:spcBef>
              <a:spcAft>
                <a:spcPts val="0"/>
              </a:spcAft>
              <a:buClrTx/>
              <a:buSzTx/>
              <a:tabLst/>
              <a:defRPr/>
            </a:pPr>
            <a:r>
              <a:rPr kumimoji="0" lang="en-US" sz="2000" b="0" i="0" u="none" strike="noStrike" cap="none" spc="0" normalizeH="0" baseline="0" noProof="0">
                <a:ln>
                  <a:noFill/>
                </a:ln>
                <a:effectLst/>
                <a:uLnTx/>
                <a:uFillTx/>
              </a:rPr>
              <a:t>Routine site inspections are required during construction</a:t>
            </a:r>
          </a:p>
          <a:p>
            <a:pPr marL="228600" marR="0" lvl="0" fontAlgn="auto">
              <a:spcBef>
                <a:spcPts val="1000"/>
              </a:spcBef>
              <a:spcAft>
                <a:spcPts val="0"/>
              </a:spcAft>
              <a:buClrTx/>
              <a:buSzTx/>
              <a:tabLst/>
              <a:defRPr/>
            </a:pPr>
            <a:r>
              <a:rPr kumimoji="0" lang="en-US" sz="2000" b="0" i="0" u="none" strike="noStrike" cap="none" spc="0" normalizeH="0" baseline="0" noProof="0">
                <a:ln>
                  <a:noFill/>
                </a:ln>
                <a:effectLst/>
                <a:uLnTx/>
                <a:uFillTx/>
              </a:rPr>
              <a:t>Inspections verify that stormwater controls are installed and functioning properly</a:t>
            </a:r>
          </a:p>
          <a:p>
            <a:pPr marL="228600" marR="0" lvl="0" fontAlgn="auto">
              <a:spcBef>
                <a:spcPts val="1000"/>
              </a:spcBef>
              <a:spcAft>
                <a:spcPts val="0"/>
              </a:spcAft>
              <a:buClrTx/>
              <a:buSzTx/>
              <a:tabLst/>
              <a:defRPr/>
            </a:pPr>
            <a:r>
              <a:rPr kumimoji="0" lang="en-US" sz="2000" b="0" i="0" u="none" strike="noStrike" cap="none" spc="0" normalizeH="0" baseline="0" noProof="0">
                <a:ln>
                  <a:noFill/>
                </a:ln>
                <a:effectLst/>
                <a:uLnTx/>
                <a:uFillTx/>
              </a:rPr>
              <a:t>Inspection records must be maintained as part of permit compliance</a:t>
            </a:r>
          </a:p>
          <a:p>
            <a:pPr marL="228600" marR="0" lvl="0" fontAlgn="auto">
              <a:spcBef>
                <a:spcPts val="1000"/>
              </a:spcBef>
              <a:spcAft>
                <a:spcPts val="0"/>
              </a:spcAft>
              <a:buClrTx/>
              <a:buSzTx/>
              <a:tabLst/>
              <a:defRPr/>
            </a:pPr>
            <a:r>
              <a:rPr lang="en-US" sz="2000"/>
              <a:t>Notice of Termination (NOT)</a:t>
            </a:r>
            <a:endParaRPr kumimoji="0" lang="en-US" sz="2000" b="0" i="0" u="none" strike="noStrike" cap="none" spc="0" normalizeH="0" baseline="0" noProof="0">
              <a:ln>
                <a:noFill/>
              </a:ln>
              <a:effectLst/>
              <a:uLnTx/>
              <a:uFillTx/>
            </a:endParaRPr>
          </a:p>
        </p:txBody>
      </p:sp>
      <p:pic>
        <p:nvPicPr>
          <p:cNvPr id="4" name="Picture 3" descr="A picture containing sky, outdoor, clouds, cloudy&#10;&#10;AI-generated content may be incorrect.">
            <a:extLst>
              <a:ext uri="{FF2B5EF4-FFF2-40B4-BE49-F238E27FC236}">
                <a16:creationId xmlns:a16="http://schemas.microsoft.com/office/drawing/2014/main" id="{F19E470C-AB5C-E1C1-B07F-53E1A42A23F7}"/>
              </a:ext>
            </a:extLst>
          </p:cNvPr>
          <p:cNvPicPr>
            <a:picLocks noChangeAspect="1"/>
          </p:cNvPicPr>
          <p:nvPr/>
        </p:nvPicPr>
        <p:blipFill>
          <a:blip r:embed="rId3">
            <a:extLst>
              <a:ext uri="{28A0092B-C50C-407E-A947-70E740481C1C}">
                <a14:useLocalDpi xmlns:a14="http://schemas.microsoft.com/office/drawing/2010/main" val="0"/>
              </a:ext>
            </a:extLst>
          </a:blip>
          <a:srcRect l="18202" r="21616"/>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679802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2180F5-7ED6-BC34-D5C1-B48E51A79A90}"/>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Reminders </a:t>
            </a:r>
          </a:p>
        </p:txBody>
      </p:sp>
      <p:sp>
        <p:nvSpPr>
          <p:cNvPr id="1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917A48B-390A-4CFC-4CBB-96D789F670B6}"/>
              </a:ext>
            </a:extLst>
          </p:cNvPr>
          <p:cNvSpPr>
            <a:spLocks noGrp="1"/>
          </p:cNvSpPr>
          <p:nvPr>
            <p:ph sz="half" idx="1"/>
          </p:nvPr>
        </p:nvSpPr>
        <p:spPr>
          <a:xfrm>
            <a:off x="640080" y="2872899"/>
            <a:ext cx="5084445" cy="3320668"/>
          </a:xfrm>
        </p:spPr>
        <p:txBody>
          <a:bodyPr vert="horz" lIns="91440" tIns="45720" rIns="91440" bIns="45720" rtlCol="0">
            <a:normAutofit/>
          </a:bodyPr>
          <a:lstStyle/>
          <a:p>
            <a:pPr>
              <a:lnSpc>
                <a:spcPct val="100000"/>
              </a:lnSpc>
            </a:pPr>
            <a:r>
              <a:rPr lang="en-US" sz="3200" dirty="0"/>
              <a:t>Start early </a:t>
            </a:r>
          </a:p>
          <a:p>
            <a:pPr>
              <a:lnSpc>
                <a:spcPct val="100000"/>
              </a:lnSpc>
            </a:pPr>
            <a:r>
              <a:rPr lang="en-US" sz="3200" dirty="0"/>
              <a:t>Work in tandem</a:t>
            </a:r>
          </a:p>
          <a:p>
            <a:pPr>
              <a:lnSpc>
                <a:spcPct val="100000"/>
              </a:lnSpc>
            </a:pPr>
            <a:r>
              <a:rPr lang="en-US" sz="3200" dirty="0"/>
              <a:t>Can not begin until subgrants are executed</a:t>
            </a:r>
          </a:p>
          <a:p>
            <a:pPr>
              <a:lnSpc>
                <a:spcPct val="100000"/>
              </a:lnSpc>
            </a:pPr>
            <a:r>
              <a:rPr lang="en-US" sz="3200" dirty="0"/>
              <a:t>Submittable form access  </a:t>
            </a:r>
          </a:p>
          <a:p>
            <a:pPr>
              <a:lnSpc>
                <a:spcPct val="100000"/>
              </a:lnSpc>
            </a:pPr>
            <a:endParaRPr lang="en-US" sz="2200" dirty="0"/>
          </a:p>
        </p:txBody>
      </p:sp>
      <p:pic>
        <p:nvPicPr>
          <p:cNvPr id="5" name="Picture 4" descr="Text, whiteboard&#10;&#10;AI-generated content may be incorrect.">
            <a:extLst>
              <a:ext uri="{FF2B5EF4-FFF2-40B4-BE49-F238E27FC236}">
                <a16:creationId xmlns:a16="http://schemas.microsoft.com/office/drawing/2014/main" id="{4771228B-9299-B0EC-2014-040906A0679A}"/>
              </a:ext>
            </a:extLst>
          </p:cNvPr>
          <p:cNvPicPr>
            <a:picLocks noChangeAspect="1"/>
          </p:cNvPicPr>
          <p:nvPr/>
        </p:nvPicPr>
        <p:blipFill>
          <a:blip r:embed="rId2">
            <a:extLst>
              <a:ext uri="{28A0092B-C50C-407E-A947-70E740481C1C}">
                <a14:useLocalDpi xmlns:a14="http://schemas.microsoft.com/office/drawing/2010/main" val="0"/>
              </a:ext>
            </a:extLst>
          </a:blip>
          <a:srcRect l="19844" r="19974"/>
          <a:stretch>
            <a:fillRect/>
          </a:stretch>
        </p:blipFill>
        <p:spPr>
          <a:xfrm>
            <a:off x="7432243" y="104785"/>
            <a:ext cx="4643934" cy="4629902"/>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042330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Slide Background">
            <a:extLst>
              <a:ext uri="{FF2B5EF4-FFF2-40B4-BE49-F238E27FC236}">
                <a16:creationId xmlns:a16="http://schemas.microsoft.com/office/drawing/2014/main" id="{7B1AB9FE-36F5-4FD1-9850-DB5C5AD48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20F2182-CB6A-9D88-4FFC-1F9871B0938A}"/>
              </a:ext>
            </a:extLst>
          </p:cNvPr>
          <p:cNvPicPr>
            <a:picLocks noChangeAspect="1"/>
          </p:cNvPicPr>
          <p:nvPr/>
        </p:nvPicPr>
        <p:blipFill>
          <a:blip r:embed="rId3">
            <a:extLst>
              <a:ext uri="{28A0092B-C50C-407E-A947-70E740481C1C}">
                <a14:useLocalDpi xmlns:a14="http://schemas.microsoft.com/office/drawing/2010/main" val="0"/>
              </a:ext>
            </a:extLst>
          </a:blip>
          <a:srcRect b="24999"/>
          <a:stretch>
            <a:fillRect/>
          </a:stretch>
        </p:blipFill>
        <p:spPr>
          <a:xfrm>
            <a:off x="20" y="10"/>
            <a:ext cx="12191979" cy="5486390"/>
          </a:xfrm>
          <a:prstGeom prst="rect">
            <a:avLst/>
          </a:prstGeom>
          <a:effectLst>
            <a:outerShdw blurRad="596900" dist="330200" dir="8820000" sx="87000" sy="87000" algn="ctr" rotWithShape="0">
              <a:srgbClr val="000000">
                <a:alpha val="29000"/>
              </a:srgbClr>
            </a:outerShdw>
          </a:effectLst>
        </p:spPr>
      </p:pic>
      <p:sp useBgFill="1">
        <p:nvSpPr>
          <p:cNvPr id="30" name="Rectangle 29">
            <a:extLst>
              <a:ext uri="{FF2B5EF4-FFF2-40B4-BE49-F238E27FC236}">
                <a16:creationId xmlns:a16="http://schemas.microsoft.com/office/drawing/2014/main" id="{F489C2E0-4895-4B72-85EA-7EE9FAFFDC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02"/>
            <a:ext cx="12192000" cy="1371598"/>
          </a:xfrm>
          <a:prstGeom prst="rect">
            <a:avLst/>
          </a:prstGeom>
          <a:ln>
            <a:noFill/>
          </a:ln>
          <a:effectLst>
            <a:outerShdw blurRad="254000" dist="114300" dir="20340000" sx="89000" sy="89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F4EF9F-CE49-F4E2-D627-18708781E9A9}"/>
              </a:ext>
            </a:extLst>
          </p:cNvPr>
          <p:cNvSpPr>
            <a:spLocks noGrp="1"/>
          </p:cNvSpPr>
          <p:nvPr>
            <p:ph type="title"/>
          </p:nvPr>
        </p:nvSpPr>
        <p:spPr>
          <a:xfrm>
            <a:off x="589556" y="5746071"/>
            <a:ext cx="7015499" cy="852260"/>
          </a:xfrm>
        </p:spPr>
        <p:txBody>
          <a:bodyPr vert="horz" lIns="91440" tIns="45720" rIns="91440" bIns="45720" rtlCol="0" anchor="ctr">
            <a:normAutofit/>
          </a:bodyPr>
          <a:lstStyle/>
          <a:p>
            <a:r>
              <a:rPr lang="en-US" sz="3600" b="1" dirty="0">
                <a:solidFill>
                  <a:schemeClr val="tx1"/>
                </a:solidFill>
              </a:rPr>
              <a:t>Questions?</a:t>
            </a:r>
          </a:p>
        </p:txBody>
      </p:sp>
      <p:sp>
        <p:nvSpPr>
          <p:cNvPr id="3" name="TextBox 2">
            <a:extLst>
              <a:ext uri="{FF2B5EF4-FFF2-40B4-BE49-F238E27FC236}">
                <a16:creationId xmlns:a16="http://schemas.microsoft.com/office/drawing/2014/main" id="{DE5950E8-2A9D-D4F4-0691-C2A17116DCAE}"/>
              </a:ext>
            </a:extLst>
          </p:cNvPr>
          <p:cNvSpPr txBox="1"/>
          <p:nvPr/>
        </p:nvSpPr>
        <p:spPr>
          <a:xfrm>
            <a:off x="838200" y="1781175"/>
            <a:ext cx="4038600" cy="4395788"/>
          </a:xfrm>
          <a:prstGeom prst="rect">
            <a:avLst/>
          </a:prstGeom>
        </p:spPr>
        <p:txBody>
          <a:bodyPr vert="horz" lIns="91440" tIns="45720" rIns="91440" bIns="45720" rtlCol="0">
            <a:normAutofit/>
          </a:bodyPr>
          <a:lstStyle/>
          <a:p>
            <a:pPr>
              <a:lnSpc>
                <a:spcPct val="90000"/>
              </a:lnSpc>
              <a:spcAft>
                <a:spcPts val="600"/>
              </a:spcAft>
            </a:pPr>
            <a:endParaRPr lang="en-US" sz="1600" dirty="0"/>
          </a:p>
        </p:txBody>
      </p:sp>
    </p:spTree>
    <p:extLst>
      <p:ext uri="{BB962C8B-B14F-4D97-AF65-F5344CB8AC3E}">
        <p14:creationId xmlns:p14="http://schemas.microsoft.com/office/powerpoint/2010/main" val="2566044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yellow">
            <a:extLst>
              <a:ext uri="{FF2B5EF4-FFF2-40B4-BE49-F238E27FC236}">
                <a16:creationId xmlns:a16="http://schemas.microsoft.com/office/drawing/2014/main" id="{60BC648A-EED6-E489-6C32-9A87626880B0}"/>
              </a:ext>
            </a:extLst>
          </p:cNvPr>
          <p:cNvPicPr>
            <a:picLocks noChangeAspect="1"/>
          </p:cNvPicPr>
          <p:nvPr/>
        </p:nvPicPr>
        <p:blipFill>
          <a:blip r:embed="rId3">
            <a:extLst>
              <a:ext uri="{28A0092B-C50C-407E-A947-70E740481C1C}">
                <a14:useLocalDpi xmlns:a14="http://schemas.microsoft.com/office/drawing/2010/main" val="0"/>
              </a:ext>
            </a:extLst>
          </a:blip>
          <a:srcRect t="4036" b="2214"/>
          <a:stretch>
            <a:fillRect/>
          </a:stretch>
        </p:blipFill>
        <p:spPr>
          <a:xfrm>
            <a:off x="0" y="-1"/>
            <a:ext cx="12192000" cy="6858001"/>
          </a:xfrm>
          <a:prstGeom prst="rect">
            <a:avLst/>
          </a:prstGeom>
        </p:spPr>
      </p:pic>
      <p:sp>
        <p:nvSpPr>
          <p:cNvPr id="4" name="Content Placeholder 8">
            <a:extLst>
              <a:ext uri="{FF2B5EF4-FFF2-40B4-BE49-F238E27FC236}">
                <a16:creationId xmlns:a16="http://schemas.microsoft.com/office/drawing/2014/main" id="{193E025E-BE35-3F47-7DBA-B6967AEA4409}"/>
              </a:ext>
            </a:extLst>
          </p:cNvPr>
          <p:cNvSpPr txBox="1">
            <a:spLocks/>
          </p:cNvSpPr>
          <p:nvPr/>
        </p:nvSpPr>
        <p:spPr>
          <a:xfrm>
            <a:off x="964050" y="3122526"/>
            <a:ext cx="4027974" cy="4616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chemeClr val="tx1"/>
                </a:solidFill>
              </a:rPr>
              <a:t>nbo.admin@nebraska.gov</a:t>
            </a:r>
          </a:p>
        </p:txBody>
      </p:sp>
      <p:sp>
        <p:nvSpPr>
          <p:cNvPr id="10" name="TextBox 9">
            <a:extLst>
              <a:ext uri="{FF2B5EF4-FFF2-40B4-BE49-F238E27FC236}">
                <a16:creationId xmlns:a16="http://schemas.microsoft.com/office/drawing/2014/main" id="{A2B2D2EB-0CCE-8396-CE8F-60BE9476CEEA}"/>
              </a:ext>
            </a:extLst>
          </p:cNvPr>
          <p:cNvSpPr txBox="1"/>
          <p:nvPr/>
        </p:nvSpPr>
        <p:spPr>
          <a:xfrm>
            <a:off x="712498" y="3709346"/>
            <a:ext cx="4531078" cy="461665"/>
          </a:xfrm>
          <a:prstGeom prst="rect">
            <a:avLst/>
          </a:prstGeom>
          <a:noFill/>
        </p:spPr>
        <p:txBody>
          <a:bodyPr wrap="square">
            <a:spAutoFit/>
          </a:bodyPr>
          <a:lstStyle/>
          <a:p>
            <a:pPr marL="0" indent="0" algn="r">
              <a:buFont typeface="Arial" panose="020B0604020202020204" pitchFamily="34" charset="0"/>
              <a:buNone/>
            </a:pPr>
            <a:r>
              <a:rPr lang="en-US" sz="2400" b="1" dirty="0"/>
              <a:t>www.broadband.nebraska.gov</a:t>
            </a:r>
          </a:p>
        </p:txBody>
      </p:sp>
    </p:spTree>
    <p:extLst>
      <p:ext uri="{BB962C8B-B14F-4D97-AF65-F5344CB8AC3E}">
        <p14:creationId xmlns:p14="http://schemas.microsoft.com/office/powerpoint/2010/main" val="1447277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Background pattern&#10;&#10;AI-generated content may be incorrect.">
            <a:extLst>
              <a:ext uri="{FF2B5EF4-FFF2-40B4-BE49-F238E27FC236}">
                <a16:creationId xmlns:a16="http://schemas.microsoft.com/office/drawing/2014/main" id="{5EDA200C-2F01-ED45-7360-8DC1647E3C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2781701"/>
          </a:xfrm>
          <a:prstGeom prst="rect">
            <a:avLst/>
          </a:prstGeom>
        </p:spPr>
      </p:pic>
      <p:pic>
        <p:nvPicPr>
          <p:cNvPr id="5" name="Graphic 4" descr="Pin outline">
            <a:extLst>
              <a:ext uri="{FF2B5EF4-FFF2-40B4-BE49-F238E27FC236}">
                <a16:creationId xmlns:a16="http://schemas.microsoft.com/office/drawing/2014/main" id="{92C34D55-CCDA-5EB3-6CC7-A6A5CE0D5C5D}"/>
              </a:ext>
            </a:extLst>
          </p:cNvPr>
          <p:cNvPicPr>
            <a:picLocks noChangeAspect="1"/>
          </p:cNvPicPr>
          <p:nvPr/>
        </p:nvPicPr>
        <p:blipFill>
          <a:blip r:embed="rId4">
            <a:extLst>
              <a:ext uri="{96DAC541-7B7A-43D3-8B79-37D633B846F1}">
                <asvg:svgBlip xmlns:asvg="http://schemas.microsoft.com/office/drawing/2016/SVG/main" r:embed="rId5"/>
              </a:ext>
            </a:extLst>
          </a:blip>
          <a:stretch/>
        </p:blipFill>
        <p:spPr>
          <a:xfrm flipH="1">
            <a:off x="8971667" y="128233"/>
            <a:ext cx="2525233" cy="2525233"/>
          </a:xfrm>
          <a:prstGeom prst="rect">
            <a:avLst/>
          </a:prstGeom>
        </p:spPr>
      </p:pic>
      <p:sp>
        <p:nvSpPr>
          <p:cNvPr id="2" name="Title 1">
            <a:extLst>
              <a:ext uri="{FF2B5EF4-FFF2-40B4-BE49-F238E27FC236}">
                <a16:creationId xmlns:a16="http://schemas.microsoft.com/office/drawing/2014/main" id="{D23701DD-8E07-F5F1-9609-9CCCB6B10124}"/>
              </a:ext>
            </a:extLst>
          </p:cNvPr>
          <p:cNvSpPr>
            <a:spLocks noGrp="1"/>
          </p:cNvSpPr>
          <p:nvPr>
            <p:ph type="title" idx="4294967295"/>
          </p:nvPr>
        </p:nvSpPr>
        <p:spPr>
          <a:xfrm>
            <a:off x="1364788" y="841376"/>
            <a:ext cx="5692775" cy="1728570"/>
          </a:xfrm>
        </p:spPr>
        <p:txBody>
          <a:bodyPr anchor="b">
            <a:normAutofit/>
          </a:bodyPr>
          <a:lstStyle/>
          <a:p>
            <a:r>
              <a:rPr lang="en-US" sz="4800" dirty="0">
                <a:solidFill>
                  <a:schemeClr val="bg1"/>
                </a:solidFill>
              </a:rPr>
              <a:t>Agenda</a:t>
            </a:r>
          </a:p>
        </p:txBody>
      </p:sp>
      <p:sp>
        <p:nvSpPr>
          <p:cNvPr id="9" name="Content Placeholder 2">
            <a:extLst>
              <a:ext uri="{FF2B5EF4-FFF2-40B4-BE49-F238E27FC236}">
                <a16:creationId xmlns:a16="http://schemas.microsoft.com/office/drawing/2014/main" id="{C38E14A5-9CA0-7634-68F8-432CA51B6F9F}"/>
              </a:ext>
            </a:extLst>
          </p:cNvPr>
          <p:cNvSpPr>
            <a:spLocks noGrp="1"/>
          </p:cNvSpPr>
          <p:nvPr>
            <p:ph idx="4294967295"/>
          </p:nvPr>
        </p:nvSpPr>
        <p:spPr>
          <a:xfrm>
            <a:off x="796694" y="3365499"/>
            <a:ext cx="10598612" cy="2651125"/>
          </a:xfrm>
        </p:spPr>
        <p:txBody>
          <a:bodyPr anchor="ctr">
            <a:normAutofit fontScale="92500" lnSpcReduction="10000"/>
          </a:bodyPr>
          <a:lstStyle/>
          <a:p>
            <a:r>
              <a:rPr lang="en-US" dirty="0">
                <a:solidFill>
                  <a:schemeClr val="tx2"/>
                </a:solidFill>
              </a:rPr>
              <a:t>Tribal Consultation</a:t>
            </a:r>
          </a:p>
          <a:p>
            <a:r>
              <a:rPr lang="en-US" dirty="0">
                <a:solidFill>
                  <a:schemeClr val="tx2"/>
                </a:solidFill>
              </a:rPr>
              <a:t>Section 106 with the </a:t>
            </a:r>
            <a:r>
              <a:rPr lang="en-US" dirty="0"/>
              <a:t>Nebraska State Historic Preservation Office</a:t>
            </a:r>
          </a:p>
          <a:p>
            <a:r>
              <a:rPr lang="en-US" dirty="0">
                <a:solidFill>
                  <a:schemeClr val="tx2"/>
                </a:solidFill>
              </a:rPr>
              <a:t>Q&amp;A</a:t>
            </a:r>
          </a:p>
          <a:p>
            <a:r>
              <a:rPr lang="en-US" dirty="0"/>
              <a:t>Construction Stormwater Permitting </a:t>
            </a:r>
          </a:p>
          <a:p>
            <a:r>
              <a:rPr lang="en-US" dirty="0"/>
              <a:t>Stormwater Pollution Prevention Plan</a:t>
            </a:r>
          </a:p>
          <a:p>
            <a:r>
              <a:rPr lang="en-US" dirty="0">
                <a:solidFill>
                  <a:schemeClr val="tx2"/>
                </a:solidFill>
              </a:rPr>
              <a:t>Q&amp;A</a:t>
            </a:r>
          </a:p>
        </p:txBody>
      </p:sp>
    </p:spTree>
    <p:extLst>
      <p:ext uri="{BB962C8B-B14F-4D97-AF65-F5344CB8AC3E}">
        <p14:creationId xmlns:p14="http://schemas.microsoft.com/office/powerpoint/2010/main" val="2231276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A25925E-110B-B41F-43FB-942DD96E6375}"/>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1AAD3FC3-3360-D0A6-9E0C-284ECF75E5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38B388-01C4-27B4-B023-9A26948C9DBE}"/>
              </a:ext>
            </a:extLst>
          </p:cNvPr>
          <p:cNvSpPr>
            <a:spLocks noGrp="1"/>
          </p:cNvSpPr>
          <p:nvPr>
            <p:ph type="title"/>
          </p:nvPr>
        </p:nvSpPr>
        <p:spPr>
          <a:xfrm>
            <a:off x="1136397" y="502020"/>
            <a:ext cx="5323715" cy="1642970"/>
          </a:xfrm>
        </p:spPr>
        <p:txBody>
          <a:bodyPr anchor="b">
            <a:normAutofit/>
          </a:bodyPr>
          <a:lstStyle/>
          <a:p>
            <a:r>
              <a:rPr lang="en-US" sz="4000" dirty="0">
                <a:solidFill>
                  <a:srgbClr val="002060"/>
                </a:solidFill>
              </a:rPr>
              <a:t>Website Resources</a:t>
            </a:r>
          </a:p>
        </p:txBody>
      </p:sp>
      <p:sp>
        <p:nvSpPr>
          <p:cNvPr id="3" name="Content Placeholder 2">
            <a:extLst>
              <a:ext uri="{FF2B5EF4-FFF2-40B4-BE49-F238E27FC236}">
                <a16:creationId xmlns:a16="http://schemas.microsoft.com/office/drawing/2014/main" id="{C909182A-06AD-97D1-1B9B-79C0D4B873A8}"/>
              </a:ext>
            </a:extLst>
          </p:cNvPr>
          <p:cNvSpPr>
            <a:spLocks noGrp="1"/>
          </p:cNvSpPr>
          <p:nvPr>
            <p:ph idx="1"/>
          </p:nvPr>
        </p:nvSpPr>
        <p:spPr>
          <a:xfrm>
            <a:off x="1144923" y="2405894"/>
            <a:ext cx="5315189" cy="3535083"/>
          </a:xfrm>
        </p:spPr>
        <p:txBody>
          <a:bodyPr anchor="t">
            <a:normAutofit/>
          </a:bodyPr>
          <a:lstStyle/>
          <a:p>
            <a:pPr marL="0" indent="0">
              <a:buNone/>
            </a:pPr>
            <a:r>
              <a:rPr lang="en-US" sz="2000" b="1" dirty="0">
                <a:solidFill>
                  <a:schemeClr val="tx1"/>
                </a:solidFill>
              </a:rPr>
              <a:t>NBEAD/Subgrantee Resources</a:t>
            </a:r>
          </a:p>
          <a:p>
            <a:r>
              <a:rPr lang="en-US" sz="2000" dirty="0">
                <a:solidFill>
                  <a:schemeClr val="tx1"/>
                </a:solidFill>
              </a:rPr>
              <a:t>NEPA/Permitting questionnaire</a:t>
            </a:r>
          </a:p>
          <a:p>
            <a:r>
              <a:rPr lang="en-US" sz="2000" dirty="0">
                <a:solidFill>
                  <a:schemeClr val="tx1"/>
                </a:solidFill>
              </a:rPr>
              <a:t>SOPs/step-by-step instruction guides</a:t>
            </a:r>
          </a:p>
          <a:p>
            <a:r>
              <a:rPr lang="en-US" sz="2000" dirty="0">
                <a:solidFill>
                  <a:schemeClr val="tx1"/>
                </a:solidFill>
              </a:rPr>
              <a:t>DPA environmental summaries</a:t>
            </a:r>
          </a:p>
          <a:p>
            <a:r>
              <a:rPr lang="en-US" sz="2000" dirty="0">
                <a:solidFill>
                  <a:schemeClr val="tx1"/>
                </a:solidFill>
              </a:rPr>
              <a:t>Last week’s slides &amp; recording</a:t>
            </a:r>
          </a:p>
        </p:txBody>
      </p:sp>
      <p:sp>
        <p:nvSpPr>
          <p:cNvPr id="26" name="Rectangle 25">
            <a:extLst>
              <a:ext uri="{FF2B5EF4-FFF2-40B4-BE49-F238E27FC236}">
                <a16:creationId xmlns:a16="http://schemas.microsoft.com/office/drawing/2014/main" id="{01681DC5-CF9A-4791-891F-E70C75732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7031F25-99A7-5722-A1F7-7D6FBC4B00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33972E6F-2668-65A3-8107-3B22CF38BC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3577C88C-DBA8-3F88-8AF6-CDD3F77A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EA99A2FC-C448-8CDB-A67B-1AEABA721E16}"/>
              </a:ext>
            </a:extLst>
          </p:cNvPr>
          <p:cNvGrpSpPr/>
          <p:nvPr/>
        </p:nvGrpSpPr>
        <p:grpSpPr>
          <a:xfrm>
            <a:off x="7479839" y="1980332"/>
            <a:ext cx="2048161" cy="1905266"/>
            <a:chOff x="7479839" y="2008907"/>
            <a:chExt cx="2048161" cy="1905266"/>
          </a:xfrm>
        </p:grpSpPr>
        <p:pic>
          <p:nvPicPr>
            <p:cNvPr id="7" name="Picture 6">
              <a:extLst>
                <a:ext uri="{FF2B5EF4-FFF2-40B4-BE49-F238E27FC236}">
                  <a16:creationId xmlns:a16="http://schemas.microsoft.com/office/drawing/2014/main" id="{C8CA5274-DEA0-33DD-6B1B-A314A5AA1C0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79839" y="2008907"/>
              <a:ext cx="2048161" cy="1905266"/>
            </a:xfrm>
            <a:prstGeom prst="rect">
              <a:avLst/>
            </a:prstGeom>
          </p:spPr>
        </p:pic>
        <p:sp>
          <p:nvSpPr>
            <p:cNvPr id="4" name="Rectangle 3">
              <a:extLst>
                <a:ext uri="{FF2B5EF4-FFF2-40B4-BE49-F238E27FC236}">
                  <a16:creationId xmlns:a16="http://schemas.microsoft.com/office/drawing/2014/main" id="{B2E98E3B-92AC-1080-EAFB-D78F2FB87F80}"/>
                </a:ext>
              </a:extLst>
            </p:cNvPr>
            <p:cNvSpPr/>
            <p:nvPr/>
          </p:nvSpPr>
          <p:spPr>
            <a:xfrm>
              <a:off x="7661708" y="3351698"/>
              <a:ext cx="1684421" cy="336885"/>
            </a:xfrm>
            <a:prstGeom prst="rect">
              <a:avLst/>
            </a:prstGeom>
            <a:solidFill>
              <a:srgbClr val="FFFF00">
                <a:alpha val="2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84541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Checklist with solid fill">
            <a:extLst>
              <a:ext uri="{FF2B5EF4-FFF2-40B4-BE49-F238E27FC236}">
                <a16:creationId xmlns:a16="http://schemas.microsoft.com/office/drawing/2014/main" id="{08F27B4E-4643-4D1A-C103-05FBE0054D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4988" y="1744515"/>
            <a:ext cx="3368969" cy="3368969"/>
          </a:xfrm>
          <a:prstGeom prst="rect">
            <a:avLst/>
          </a:prstGeom>
        </p:spPr>
      </p:pic>
      <p:sp>
        <p:nvSpPr>
          <p:cNvPr id="17" name="Freeform: Shape 16">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B6414CDC-161F-793E-731A-EC1B7FE2126A}"/>
              </a:ext>
            </a:extLst>
          </p:cNvPr>
          <p:cNvSpPr>
            <a:spLocks noGrp="1"/>
          </p:cNvSpPr>
          <p:nvPr>
            <p:ph type="title"/>
          </p:nvPr>
        </p:nvSpPr>
        <p:spPr>
          <a:xfrm>
            <a:off x="5759354" y="457201"/>
            <a:ext cx="5337270" cy="1835911"/>
          </a:xfrm>
        </p:spPr>
        <p:txBody>
          <a:bodyPr anchor="b">
            <a:normAutofit fontScale="90000"/>
          </a:bodyPr>
          <a:lstStyle/>
          <a:p>
            <a:r>
              <a:rPr lang="en-US" sz="5400" dirty="0">
                <a:solidFill>
                  <a:schemeClr val="tx1"/>
                </a:solidFill>
              </a:rPr>
              <a:t>Section 106 </a:t>
            </a:r>
            <a:br>
              <a:rPr lang="en-US" sz="5400" dirty="0">
                <a:solidFill>
                  <a:schemeClr val="tx1"/>
                </a:solidFill>
              </a:rPr>
            </a:br>
            <a:r>
              <a:rPr lang="en-US" sz="5400" dirty="0">
                <a:solidFill>
                  <a:schemeClr val="tx1"/>
                </a:solidFill>
              </a:rPr>
              <a:t>Tribal Consultation </a:t>
            </a:r>
          </a:p>
        </p:txBody>
      </p:sp>
      <p:sp>
        <p:nvSpPr>
          <p:cNvPr id="18"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353" y="2560829"/>
            <a:ext cx="5029200" cy="18288"/>
          </a:xfrm>
          <a:custGeom>
            <a:avLst/>
            <a:gdLst>
              <a:gd name="csX0" fmla="*/ 0 w 5029200"/>
              <a:gd name="csY0" fmla="*/ 0 h 18288"/>
              <a:gd name="csX1" fmla="*/ 528066 w 5029200"/>
              <a:gd name="csY1" fmla="*/ 0 h 18288"/>
              <a:gd name="csX2" fmla="*/ 1207008 w 5029200"/>
              <a:gd name="csY2" fmla="*/ 0 h 18288"/>
              <a:gd name="csX3" fmla="*/ 1785366 w 5029200"/>
              <a:gd name="csY3" fmla="*/ 0 h 18288"/>
              <a:gd name="csX4" fmla="*/ 2313432 w 5029200"/>
              <a:gd name="csY4" fmla="*/ 0 h 18288"/>
              <a:gd name="csX5" fmla="*/ 2992374 w 5029200"/>
              <a:gd name="csY5" fmla="*/ 0 h 18288"/>
              <a:gd name="csX6" fmla="*/ 3621024 w 5029200"/>
              <a:gd name="csY6" fmla="*/ 0 h 18288"/>
              <a:gd name="csX7" fmla="*/ 4249674 w 5029200"/>
              <a:gd name="csY7" fmla="*/ 0 h 18288"/>
              <a:gd name="csX8" fmla="*/ 5029200 w 5029200"/>
              <a:gd name="csY8" fmla="*/ 0 h 18288"/>
              <a:gd name="csX9" fmla="*/ 5029200 w 5029200"/>
              <a:gd name="csY9" fmla="*/ 18288 h 18288"/>
              <a:gd name="csX10" fmla="*/ 4501134 w 5029200"/>
              <a:gd name="csY10" fmla="*/ 18288 h 18288"/>
              <a:gd name="csX11" fmla="*/ 4023360 w 5029200"/>
              <a:gd name="csY11" fmla="*/ 18288 h 18288"/>
              <a:gd name="csX12" fmla="*/ 3344418 w 5029200"/>
              <a:gd name="csY12" fmla="*/ 18288 h 18288"/>
              <a:gd name="csX13" fmla="*/ 2816352 w 5029200"/>
              <a:gd name="csY13" fmla="*/ 18288 h 18288"/>
              <a:gd name="csX14" fmla="*/ 2137410 w 5029200"/>
              <a:gd name="csY14" fmla="*/ 18288 h 18288"/>
              <a:gd name="csX15" fmla="*/ 1408176 w 5029200"/>
              <a:gd name="csY15" fmla="*/ 18288 h 18288"/>
              <a:gd name="csX16" fmla="*/ 829818 w 5029200"/>
              <a:gd name="csY16" fmla="*/ 18288 h 18288"/>
              <a:gd name="csX17" fmla="*/ 0 w 5029200"/>
              <a:gd name="csY17" fmla="*/ 18288 h 18288"/>
              <a:gd name="csX18" fmla="*/ 0 w 5029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029200" h="18288" fill="none" extrusionOk="0">
                <a:moveTo>
                  <a:pt x="0" y="0"/>
                </a:moveTo>
                <a:cubicBezTo>
                  <a:pt x="142937" y="1696"/>
                  <a:pt x="371859" y="12840"/>
                  <a:pt x="528066" y="0"/>
                </a:cubicBezTo>
                <a:cubicBezTo>
                  <a:pt x="684273" y="-12840"/>
                  <a:pt x="928949" y="-5725"/>
                  <a:pt x="1207008" y="0"/>
                </a:cubicBezTo>
                <a:cubicBezTo>
                  <a:pt x="1485067" y="5725"/>
                  <a:pt x="1562886" y="-21331"/>
                  <a:pt x="1785366" y="0"/>
                </a:cubicBezTo>
                <a:cubicBezTo>
                  <a:pt x="2007846" y="21331"/>
                  <a:pt x="2056226" y="25221"/>
                  <a:pt x="2313432" y="0"/>
                </a:cubicBezTo>
                <a:cubicBezTo>
                  <a:pt x="2570638" y="-25221"/>
                  <a:pt x="2732455" y="16294"/>
                  <a:pt x="2992374" y="0"/>
                </a:cubicBezTo>
                <a:cubicBezTo>
                  <a:pt x="3252293" y="-16294"/>
                  <a:pt x="3319267" y="-29774"/>
                  <a:pt x="3621024" y="0"/>
                </a:cubicBezTo>
                <a:cubicBezTo>
                  <a:pt x="3922781" y="29774"/>
                  <a:pt x="3998107" y="-1004"/>
                  <a:pt x="4249674" y="0"/>
                </a:cubicBezTo>
                <a:cubicBezTo>
                  <a:pt x="4501241" y="1004"/>
                  <a:pt x="4792523" y="-4510"/>
                  <a:pt x="5029200" y="0"/>
                </a:cubicBezTo>
                <a:cubicBezTo>
                  <a:pt x="5029730" y="6954"/>
                  <a:pt x="5029934" y="12839"/>
                  <a:pt x="5029200" y="18288"/>
                </a:cubicBezTo>
                <a:cubicBezTo>
                  <a:pt x="4805432" y="23154"/>
                  <a:pt x="4715801" y="17034"/>
                  <a:pt x="4501134" y="18288"/>
                </a:cubicBezTo>
                <a:cubicBezTo>
                  <a:pt x="4286467" y="19542"/>
                  <a:pt x="4193719" y="41701"/>
                  <a:pt x="4023360" y="18288"/>
                </a:cubicBezTo>
                <a:cubicBezTo>
                  <a:pt x="3853001" y="-5125"/>
                  <a:pt x="3676466" y="16909"/>
                  <a:pt x="3344418" y="18288"/>
                </a:cubicBezTo>
                <a:cubicBezTo>
                  <a:pt x="3012370" y="19667"/>
                  <a:pt x="2945824" y="14410"/>
                  <a:pt x="2816352" y="18288"/>
                </a:cubicBezTo>
                <a:cubicBezTo>
                  <a:pt x="2686880" y="22166"/>
                  <a:pt x="2438351" y="13507"/>
                  <a:pt x="2137410" y="18288"/>
                </a:cubicBezTo>
                <a:cubicBezTo>
                  <a:pt x="1836469" y="23069"/>
                  <a:pt x="1581391" y="46111"/>
                  <a:pt x="1408176" y="18288"/>
                </a:cubicBezTo>
                <a:cubicBezTo>
                  <a:pt x="1234961" y="-9535"/>
                  <a:pt x="1040489" y="-7495"/>
                  <a:pt x="829818" y="18288"/>
                </a:cubicBezTo>
                <a:cubicBezTo>
                  <a:pt x="619147" y="44071"/>
                  <a:pt x="238626" y="37568"/>
                  <a:pt x="0" y="18288"/>
                </a:cubicBezTo>
                <a:cubicBezTo>
                  <a:pt x="-570" y="9279"/>
                  <a:pt x="132" y="5100"/>
                  <a:pt x="0" y="0"/>
                </a:cubicBezTo>
                <a:close/>
              </a:path>
              <a:path w="5029200" h="18288" stroke="0" extrusionOk="0">
                <a:moveTo>
                  <a:pt x="0" y="0"/>
                </a:moveTo>
                <a:cubicBezTo>
                  <a:pt x="165412" y="-21137"/>
                  <a:pt x="322344" y="-21985"/>
                  <a:pt x="578358" y="0"/>
                </a:cubicBezTo>
                <a:cubicBezTo>
                  <a:pt x="834372" y="21985"/>
                  <a:pt x="907099" y="-19195"/>
                  <a:pt x="1056132" y="0"/>
                </a:cubicBezTo>
                <a:cubicBezTo>
                  <a:pt x="1205165" y="19195"/>
                  <a:pt x="1612834" y="-24928"/>
                  <a:pt x="1785366" y="0"/>
                </a:cubicBezTo>
                <a:cubicBezTo>
                  <a:pt x="1957898" y="24928"/>
                  <a:pt x="2149044" y="19108"/>
                  <a:pt x="2363724" y="0"/>
                </a:cubicBezTo>
                <a:cubicBezTo>
                  <a:pt x="2578404" y="-19108"/>
                  <a:pt x="2759981" y="-21788"/>
                  <a:pt x="2942082" y="0"/>
                </a:cubicBezTo>
                <a:cubicBezTo>
                  <a:pt x="3124183" y="21788"/>
                  <a:pt x="3482217" y="8836"/>
                  <a:pt x="3671316" y="0"/>
                </a:cubicBezTo>
                <a:cubicBezTo>
                  <a:pt x="3860415" y="-8836"/>
                  <a:pt x="4058665" y="-25048"/>
                  <a:pt x="4199382" y="0"/>
                </a:cubicBezTo>
                <a:cubicBezTo>
                  <a:pt x="4340099" y="25048"/>
                  <a:pt x="4735096" y="-22088"/>
                  <a:pt x="5029200" y="0"/>
                </a:cubicBezTo>
                <a:cubicBezTo>
                  <a:pt x="5028517" y="5414"/>
                  <a:pt x="5028480" y="12510"/>
                  <a:pt x="5029200" y="18288"/>
                </a:cubicBezTo>
                <a:cubicBezTo>
                  <a:pt x="4891577" y="31493"/>
                  <a:pt x="4684146" y="-2509"/>
                  <a:pt x="4501134" y="18288"/>
                </a:cubicBezTo>
                <a:cubicBezTo>
                  <a:pt x="4318122" y="39085"/>
                  <a:pt x="4030703" y="3672"/>
                  <a:pt x="3872484" y="18288"/>
                </a:cubicBezTo>
                <a:cubicBezTo>
                  <a:pt x="3714265" y="32905"/>
                  <a:pt x="3546134" y="7501"/>
                  <a:pt x="3294126" y="18288"/>
                </a:cubicBezTo>
                <a:cubicBezTo>
                  <a:pt x="3042118" y="29075"/>
                  <a:pt x="2912116" y="11153"/>
                  <a:pt x="2564892" y="18288"/>
                </a:cubicBezTo>
                <a:cubicBezTo>
                  <a:pt x="2217668" y="25423"/>
                  <a:pt x="2095118" y="11659"/>
                  <a:pt x="1835658" y="18288"/>
                </a:cubicBezTo>
                <a:cubicBezTo>
                  <a:pt x="1576198" y="24917"/>
                  <a:pt x="1500897" y="19889"/>
                  <a:pt x="1307592" y="18288"/>
                </a:cubicBezTo>
                <a:cubicBezTo>
                  <a:pt x="1114287" y="16687"/>
                  <a:pt x="961527" y="47453"/>
                  <a:pt x="678942" y="18288"/>
                </a:cubicBezTo>
                <a:cubicBezTo>
                  <a:pt x="396357" y="-10877"/>
                  <a:pt x="271066" y="23005"/>
                  <a:pt x="0" y="18288"/>
                </a:cubicBezTo>
                <a:cubicBezTo>
                  <a:pt x="-306" y="11061"/>
                  <a:pt x="-655" y="7751"/>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3638F39-2F7C-7D29-60BA-F88C65C1E3BE}"/>
              </a:ext>
            </a:extLst>
          </p:cNvPr>
          <p:cNvSpPr>
            <a:spLocks noGrp="1"/>
          </p:cNvSpPr>
          <p:nvPr>
            <p:ph idx="1"/>
          </p:nvPr>
        </p:nvSpPr>
        <p:spPr>
          <a:xfrm>
            <a:off x="5759354" y="2798064"/>
            <a:ext cx="5461095" cy="3417611"/>
          </a:xfrm>
        </p:spPr>
        <p:txBody>
          <a:bodyPr anchor="t">
            <a:normAutofit/>
          </a:bodyPr>
          <a:lstStyle/>
          <a:p>
            <a:r>
              <a:rPr lang="en-US" sz="2200" dirty="0">
                <a:solidFill>
                  <a:srgbClr val="FFFFFF"/>
                </a:solidFill>
              </a:rPr>
              <a:t>NTIA coordinated &amp; completed</a:t>
            </a:r>
          </a:p>
          <a:p>
            <a:r>
              <a:rPr lang="en-US" sz="2200" dirty="0">
                <a:solidFill>
                  <a:srgbClr val="FFFFFF"/>
                </a:solidFill>
              </a:rPr>
              <a:t>No Tribes responded</a:t>
            </a:r>
          </a:p>
          <a:p>
            <a:r>
              <a:rPr lang="en-US" sz="2200" dirty="0">
                <a:solidFill>
                  <a:srgbClr val="FFFFFF"/>
                </a:solidFill>
              </a:rPr>
              <a:t>Projects are not impacted</a:t>
            </a:r>
          </a:p>
          <a:p>
            <a:r>
              <a:rPr lang="en-US" sz="2200" dirty="0">
                <a:solidFill>
                  <a:srgbClr val="FFFFFF"/>
                </a:solidFill>
              </a:rPr>
              <a:t>Not the same as Resolution of Consent</a:t>
            </a:r>
          </a:p>
          <a:p>
            <a:endParaRPr lang="en-US" sz="2200" dirty="0">
              <a:solidFill>
                <a:srgbClr val="FFFFFF"/>
              </a:solidFill>
            </a:endParaRPr>
          </a:p>
        </p:txBody>
      </p:sp>
    </p:spTree>
    <p:extLst>
      <p:ext uri="{BB962C8B-B14F-4D97-AF65-F5344CB8AC3E}">
        <p14:creationId xmlns:p14="http://schemas.microsoft.com/office/powerpoint/2010/main" val="3673164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9" name="Rectangle 18">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E10707-CE88-7083-8576-3B8E5D18ED20}"/>
              </a:ext>
            </a:extLst>
          </p:cNvPr>
          <p:cNvSpPr>
            <a:spLocks noGrp="1"/>
          </p:cNvSpPr>
          <p:nvPr>
            <p:ph type="title"/>
          </p:nvPr>
        </p:nvSpPr>
        <p:spPr>
          <a:xfrm>
            <a:off x="761803" y="350196"/>
            <a:ext cx="4646904" cy="1624520"/>
          </a:xfrm>
        </p:spPr>
        <p:txBody>
          <a:bodyPr anchor="ctr">
            <a:normAutofit/>
          </a:bodyPr>
          <a:lstStyle/>
          <a:p>
            <a:r>
              <a:rPr lang="en-US" sz="4000" dirty="0">
                <a:solidFill>
                  <a:srgbClr val="0070C0"/>
                </a:solidFill>
              </a:rPr>
              <a:t>NE State Historic Preservation Office</a:t>
            </a:r>
          </a:p>
        </p:txBody>
      </p:sp>
      <p:sp>
        <p:nvSpPr>
          <p:cNvPr id="3" name="Content Placeholder 2">
            <a:extLst>
              <a:ext uri="{FF2B5EF4-FFF2-40B4-BE49-F238E27FC236}">
                <a16:creationId xmlns:a16="http://schemas.microsoft.com/office/drawing/2014/main" id="{4A371DBD-64D4-27E8-0B48-5FA98E5B87FA}"/>
              </a:ext>
            </a:extLst>
          </p:cNvPr>
          <p:cNvSpPr>
            <a:spLocks noGrp="1"/>
          </p:cNvSpPr>
          <p:nvPr>
            <p:ph idx="1"/>
          </p:nvPr>
        </p:nvSpPr>
        <p:spPr>
          <a:xfrm>
            <a:off x="761802" y="2743200"/>
            <a:ext cx="4646905" cy="3613149"/>
          </a:xfrm>
        </p:spPr>
        <p:txBody>
          <a:bodyPr anchor="ctr">
            <a:normAutofit/>
          </a:bodyPr>
          <a:lstStyle/>
          <a:p>
            <a:pPr marL="0" indent="0">
              <a:buNone/>
            </a:pPr>
            <a:r>
              <a:rPr lang="en-US" dirty="0">
                <a:solidFill>
                  <a:schemeClr val="tx1"/>
                </a:solidFill>
              </a:rPr>
              <a:t>NEPA Section 106</a:t>
            </a:r>
          </a:p>
          <a:p>
            <a:endParaRPr lang="en-US" sz="2000" dirty="0">
              <a:solidFill>
                <a:schemeClr val="tx1"/>
              </a:solidFill>
            </a:endParaRPr>
          </a:p>
          <a:p>
            <a:pPr marL="0" indent="0">
              <a:spcBef>
                <a:spcPts val="0"/>
              </a:spcBef>
              <a:buNone/>
            </a:pPr>
            <a:r>
              <a:rPr lang="en-US" sz="2000" b="1" dirty="0">
                <a:solidFill>
                  <a:schemeClr val="tx1"/>
                </a:solidFill>
              </a:rPr>
              <a:t>Mariska Molnar</a:t>
            </a:r>
          </a:p>
          <a:p>
            <a:pPr marL="0" indent="0">
              <a:spcBef>
                <a:spcPts val="0"/>
              </a:spcBef>
              <a:buNone/>
            </a:pPr>
            <a:r>
              <a:rPr lang="en-US" sz="2000" i="1" dirty="0">
                <a:solidFill>
                  <a:schemeClr val="tx1"/>
                </a:solidFill>
              </a:rPr>
              <a:t>Preservation Archeologist </a:t>
            </a:r>
          </a:p>
          <a:p>
            <a:pPr marL="0" indent="0">
              <a:spcBef>
                <a:spcPts val="0"/>
              </a:spcBef>
              <a:buNone/>
            </a:pPr>
            <a:r>
              <a:rPr lang="en-US" sz="2000" dirty="0">
                <a:solidFill>
                  <a:schemeClr val="tx1"/>
                </a:solidFill>
              </a:rPr>
              <a:t>Nebraska State Historic </a:t>
            </a:r>
            <a:br>
              <a:rPr lang="en-US" sz="2000" dirty="0">
                <a:solidFill>
                  <a:schemeClr val="tx1"/>
                </a:solidFill>
              </a:rPr>
            </a:br>
            <a:r>
              <a:rPr lang="en-US" sz="2000" dirty="0">
                <a:solidFill>
                  <a:schemeClr val="tx1"/>
                </a:solidFill>
              </a:rPr>
              <a:t>Preservation Office </a:t>
            </a:r>
          </a:p>
        </p:txBody>
      </p:sp>
      <p:pic>
        <p:nvPicPr>
          <p:cNvPr id="5" name="Picture 4" descr="A large house with a red roof&#10;&#10;AI-generated content may be incorrect.">
            <a:extLst>
              <a:ext uri="{FF2B5EF4-FFF2-40B4-BE49-F238E27FC236}">
                <a16:creationId xmlns:a16="http://schemas.microsoft.com/office/drawing/2014/main" id="{8A139E75-EAB5-67FB-C47E-2BC8B622EF98}"/>
              </a:ext>
            </a:extLst>
          </p:cNvPr>
          <p:cNvPicPr>
            <a:picLocks noChangeAspect="1"/>
          </p:cNvPicPr>
          <p:nvPr/>
        </p:nvPicPr>
        <p:blipFill>
          <a:blip r:embed="rId3">
            <a:extLst>
              <a:ext uri="{28A0092B-C50C-407E-A947-70E740481C1C}">
                <a14:useLocalDpi xmlns:a14="http://schemas.microsoft.com/office/drawing/2010/main" val="0"/>
              </a:ext>
            </a:extLst>
          </a:blip>
          <a:srcRect l="13613" r="27431" b="-1"/>
          <a:stretch>
            <a:fillRect/>
          </a:stretch>
        </p:blipFill>
        <p:spPr>
          <a:xfrm flipH="1">
            <a:off x="6096000" y="1"/>
            <a:ext cx="6102825" cy="6858000"/>
          </a:xfrm>
          <a:prstGeom prst="rect">
            <a:avLst/>
          </a:prstGeom>
        </p:spPr>
      </p:pic>
    </p:spTree>
    <p:extLst>
      <p:ext uri="{BB962C8B-B14F-4D97-AF65-F5344CB8AC3E}">
        <p14:creationId xmlns:p14="http://schemas.microsoft.com/office/powerpoint/2010/main" val="1841008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g36b88784681_0_0"/>
          <p:cNvSpPr txBox="1">
            <a:spLocks noGrp="1"/>
          </p:cNvSpPr>
          <p:nvPr>
            <p:ph type="ctrTitle"/>
          </p:nvPr>
        </p:nvSpPr>
        <p:spPr>
          <a:xfrm>
            <a:off x="895011" y="1321067"/>
            <a:ext cx="10402000" cy="2306800"/>
          </a:xfrm>
          <a:prstGeom prst="rect">
            <a:avLst/>
          </a:prstGeom>
        </p:spPr>
        <p:txBody>
          <a:bodyPr spcFirstLastPara="1" wrap="square" lIns="121900" tIns="121900" rIns="121900" bIns="121900" anchor="b" anchorCtr="0">
            <a:normAutofit/>
          </a:bodyPr>
          <a:lstStyle/>
          <a:p>
            <a:r>
              <a:rPr lang="en" dirty="0"/>
              <a:t>Section 106: Review </a:t>
            </a:r>
            <a:br>
              <a:rPr lang="en" dirty="0"/>
            </a:br>
            <a:r>
              <a:rPr lang="en" dirty="0"/>
              <a:t>and Compliance</a:t>
            </a:r>
            <a:endParaRPr dirty="0"/>
          </a:p>
        </p:txBody>
      </p:sp>
      <p:sp>
        <p:nvSpPr>
          <p:cNvPr id="260" name="Google Shape;260;g36b88784681_0_0"/>
          <p:cNvSpPr txBox="1">
            <a:spLocks noGrp="1"/>
          </p:cNvSpPr>
          <p:nvPr>
            <p:ph type="subTitle" idx="1"/>
          </p:nvPr>
        </p:nvSpPr>
        <p:spPr>
          <a:xfrm>
            <a:off x="895000" y="4233165"/>
            <a:ext cx="10402000" cy="1859200"/>
          </a:xfrm>
          <a:prstGeom prst="rect">
            <a:avLst/>
          </a:prstGeom>
        </p:spPr>
        <p:txBody>
          <a:bodyPr spcFirstLastPara="1" wrap="square" lIns="121900" tIns="121900" rIns="121900" bIns="121900" anchor="t" anchorCtr="0">
            <a:normAutofit fontScale="92500" lnSpcReduction="20000"/>
          </a:bodyPr>
          <a:lstStyle/>
          <a:p>
            <a:pPr marL="0" indent="0"/>
            <a:r>
              <a:rPr lang="en" dirty="0"/>
              <a:t>Mariska Molnar</a:t>
            </a:r>
            <a:endParaRPr dirty="0"/>
          </a:p>
          <a:p>
            <a:pPr marL="0" indent="0"/>
            <a:r>
              <a:rPr lang="en" dirty="0"/>
              <a:t>Preservation Archeologist </a:t>
            </a:r>
            <a:endParaRPr dirty="0"/>
          </a:p>
          <a:p>
            <a:pPr marL="0" indent="0"/>
            <a:r>
              <a:rPr lang="en" dirty="0"/>
              <a:t>Nebraska State Historic Preservation Office </a:t>
            </a:r>
            <a:endParaRPr dirty="0"/>
          </a:p>
          <a:p>
            <a:pPr marL="0" indent="0"/>
            <a:r>
              <a:rPr lang="en-US" dirty="0"/>
              <a:t>M</a:t>
            </a:r>
            <a:r>
              <a:rPr lang="en" dirty="0"/>
              <a:t>ariska.Molnar@Nebraska.gov</a:t>
            </a:r>
            <a:endParaRPr dirty="0"/>
          </a:p>
          <a:p>
            <a:pPr marL="0" indent="0"/>
            <a:r>
              <a:rPr lang="en" dirty="0"/>
              <a:t> </a:t>
            </a:r>
            <a:endParaRPr dirty="0"/>
          </a:p>
        </p:txBody>
      </p:sp>
      <p:pic>
        <p:nvPicPr>
          <p:cNvPr id="261" name="Google Shape;261;g36b88784681_0_0"/>
          <p:cNvPicPr preferRelativeResize="0"/>
          <p:nvPr/>
        </p:nvPicPr>
        <p:blipFill rotWithShape="1">
          <a:blip r:embed="rId3">
            <a:alphaModFix/>
          </a:blip>
          <a:srcRect l="7144" t="12214" r="79405" b="12062"/>
          <a:stretch/>
        </p:blipFill>
        <p:spPr>
          <a:xfrm>
            <a:off x="0" y="5872301"/>
            <a:ext cx="1006664" cy="985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8A54F-54B3-8A78-EE40-659848E44D98}"/>
              </a:ext>
            </a:extLst>
          </p:cNvPr>
          <p:cNvSpPr>
            <a:spLocks noGrp="1"/>
          </p:cNvSpPr>
          <p:nvPr>
            <p:ph type="title"/>
          </p:nvPr>
        </p:nvSpPr>
        <p:spPr>
          <a:xfrm>
            <a:off x="653667" y="701800"/>
            <a:ext cx="8302800" cy="5454400"/>
          </a:xfrm>
        </p:spPr>
        <p:txBody>
          <a:bodyPr wrap="square" anchor="ctr">
            <a:normAutofit/>
          </a:bodyPr>
          <a:lstStyle/>
          <a:p>
            <a:r>
              <a:rPr lang="en-US" sz="8800" dirty="0"/>
              <a:t>Why does Section 106 exist?</a:t>
            </a:r>
          </a:p>
        </p:txBody>
      </p:sp>
    </p:spTree>
    <p:extLst>
      <p:ext uri="{BB962C8B-B14F-4D97-AF65-F5344CB8AC3E}">
        <p14:creationId xmlns:p14="http://schemas.microsoft.com/office/powerpoint/2010/main" val="1100816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4"/>
          <p:cNvSpPr txBox="1">
            <a:spLocks noGrp="1"/>
          </p:cNvSpPr>
          <p:nvPr>
            <p:ph type="title"/>
          </p:nvPr>
        </p:nvSpPr>
        <p:spPr>
          <a:xfrm>
            <a:off x="415600" y="467533"/>
            <a:ext cx="11360800" cy="763600"/>
          </a:xfrm>
          <a:prstGeom prst="rect">
            <a:avLst/>
          </a:prstGeom>
          <a:noFill/>
          <a:ln>
            <a:noFill/>
          </a:ln>
        </p:spPr>
        <p:txBody>
          <a:bodyPr spcFirstLastPara="1" wrap="square" lIns="121900" tIns="121900" rIns="121900" bIns="121900" anchor="t" anchorCtr="0">
            <a:noAutofit/>
          </a:bodyPr>
          <a:lstStyle/>
          <a:p>
            <a:r>
              <a:rPr lang="en" sz="5333"/>
              <a:t>National Historic Preservation Act of 1966</a:t>
            </a:r>
            <a:endParaRPr sz="5333"/>
          </a:p>
        </p:txBody>
      </p:sp>
      <p:sp>
        <p:nvSpPr>
          <p:cNvPr id="144" name="Google Shape;144;p4"/>
          <p:cNvSpPr txBox="1">
            <a:spLocks noGrp="1"/>
          </p:cNvSpPr>
          <p:nvPr>
            <p:ph type="body" idx="1"/>
          </p:nvPr>
        </p:nvSpPr>
        <p:spPr>
          <a:xfrm>
            <a:off x="415600" y="1484200"/>
            <a:ext cx="5540800" cy="4555200"/>
          </a:xfrm>
          <a:prstGeom prst="rect">
            <a:avLst/>
          </a:prstGeom>
          <a:noFill/>
          <a:ln>
            <a:noFill/>
          </a:ln>
        </p:spPr>
        <p:txBody>
          <a:bodyPr spcFirstLastPara="1" wrap="square" lIns="121900" tIns="121900" rIns="121900" bIns="121900" anchor="t" anchorCtr="0">
            <a:noAutofit/>
          </a:bodyPr>
          <a:lstStyle/>
          <a:p>
            <a:pPr indent="-431789">
              <a:lnSpc>
                <a:spcPct val="100000"/>
              </a:lnSpc>
              <a:buClr>
                <a:schemeClr val="lt2"/>
              </a:buClr>
              <a:buSzPts val="1500"/>
            </a:pPr>
            <a:r>
              <a:rPr lang="en" sz="2000">
                <a:solidFill>
                  <a:schemeClr val="lt2"/>
                </a:solidFill>
              </a:rPr>
              <a:t>Congress established a program to preserve the historical and cultural foundations of the nation as a part of community life.</a:t>
            </a:r>
            <a:endParaRPr sz="2000">
              <a:solidFill>
                <a:schemeClr val="lt2"/>
              </a:solidFill>
            </a:endParaRPr>
          </a:p>
          <a:p>
            <a:pPr lvl="1" indent="-414856">
              <a:lnSpc>
                <a:spcPct val="100000"/>
              </a:lnSpc>
              <a:spcBef>
                <a:spcPts val="1333"/>
              </a:spcBef>
              <a:buClr>
                <a:schemeClr val="lt2"/>
              </a:buClr>
              <a:buSzPts val="1300"/>
            </a:pPr>
            <a:r>
              <a:rPr lang="en" sz="1733">
                <a:solidFill>
                  <a:schemeClr val="lt2"/>
                </a:solidFill>
              </a:rPr>
              <a:t>SHPOs in every state and territory </a:t>
            </a:r>
            <a:endParaRPr sz="1733">
              <a:solidFill>
                <a:schemeClr val="lt2"/>
              </a:solidFill>
            </a:endParaRPr>
          </a:p>
          <a:p>
            <a:pPr lvl="1" indent="-414856">
              <a:lnSpc>
                <a:spcPct val="100000"/>
              </a:lnSpc>
              <a:buClr>
                <a:schemeClr val="lt2"/>
              </a:buClr>
              <a:buSzPts val="1300"/>
            </a:pPr>
            <a:r>
              <a:rPr lang="en" sz="1733">
                <a:solidFill>
                  <a:schemeClr val="lt2"/>
                </a:solidFill>
              </a:rPr>
              <a:t>National Register of Historic Places</a:t>
            </a:r>
            <a:endParaRPr sz="1733">
              <a:solidFill>
                <a:schemeClr val="lt2"/>
              </a:solidFill>
            </a:endParaRPr>
          </a:p>
          <a:p>
            <a:pPr lvl="1" indent="-414856">
              <a:lnSpc>
                <a:spcPct val="100000"/>
              </a:lnSpc>
              <a:buClr>
                <a:schemeClr val="lt2"/>
              </a:buClr>
              <a:buSzPts val="1300"/>
            </a:pPr>
            <a:r>
              <a:rPr lang="en" sz="1733">
                <a:solidFill>
                  <a:schemeClr val="lt2"/>
                </a:solidFill>
              </a:rPr>
              <a:t>Tax Credit Programs</a:t>
            </a:r>
            <a:endParaRPr sz="1733">
              <a:solidFill>
                <a:schemeClr val="lt2"/>
              </a:solidFill>
            </a:endParaRPr>
          </a:p>
          <a:p>
            <a:pPr lvl="1" indent="-414856">
              <a:lnSpc>
                <a:spcPct val="100000"/>
              </a:lnSpc>
              <a:buClr>
                <a:schemeClr val="lt2"/>
              </a:buClr>
              <a:buSzPts val="1300"/>
            </a:pPr>
            <a:r>
              <a:rPr lang="en" sz="1733">
                <a:solidFill>
                  <a:schemeClr val="lt2"/>
                </a:solidFill>
              </a:rPr>
              <a:t>THPOs</a:t>
            </a:r>
            <a:endParaRPr sz="1733">
              <a:solidFill>
                <a:schemeClr val="lt2"/>
              </a:solidFill>
            </a:endParaRPr>
          </a:p>
          <a:p>
            <a:pPr lvl="1" indent="-414856">
              <a:lnSpc>
                <a:spcPct val="100000"/>
              </a:lnSpc>
              <a:buClr>
                <a:schemeClr val="lt2"/>
              </a:buClr>
              <a:buSzPts val="1300"/>
            </a:pPr>
            <a:r>
              <a:rPr lang="en" sz="1733">
                <a:solidFill>
                  <a:schemeClr val="lt2"/>
                </a:solidFill>
              </a:rPr>
              <a:t>Section 106 Reviews</a:t>
            </a:r>
            <a:endParaRPr sz="1733">
              <a:solidFill>
                <a:schemeClr val="lt2"/>
              </a:solidFill>
            </a:endParaRPr>
          </a:p>
          <a:p>
            <a:pPr indent="-431789">
              <a:lnSpc>
                <a:spcPct val="100000"/>
              </a:lnSpc>
              <a:spcBef>
                <a:spcPts val="1333"/>
              </a:spcBef>
              <a:buClr>
                <a:schemeClr val="lt2"/>
              </a:buClr>
              <a:buSzPts val="1500"/>
            </a:pPr>
            <a:r>
              <a:rPr lang="en" sz="2000">
                <a:solidFill>
                  <a:schemeClr val="lt2"/>
                </a:solidFill>
              </a:rPr>
              <a:t>Was enacted in response to the Urban Renewal Act and the Interstate Highway Act, which had been fundamentally changing the way our cities looked and functioned</a:t>
            </a:r>
            <a:endParaRPr sz="2000">
              <a:solidFill>
                <a:schemeClr val="lt2"/>
              </a:solidFill>
            </a:endParaRPr>
          </a:p>
        </p:txBody>
      </p:sp>
      <p:pic>
        <p:nvPicPr>
          <p:cNvPr id="145" name="Google Shape;145;p4"/>
          <p:cNvPicPr preferRelativeResize="0">
            <a:picLocks noGrp="1"/>
          </p:cNvPicPr>
          <p:nvPr>
            <p:ph type="body" idx="2"/>
          </p:nvPr>
        </p:nvPicPr>
        <p:blipFill rotWithShape="1">
          <a:blip r:embed="rId3">
            <a:alphaModFix/>
          </a:blip>
          <a:srcRect l="1795" t="2624" r="1649" b="1590"/>
          <a:stretch/>
        </p:blipFill>
        <p:spPr>
          <a:xfrm>
            <a:off x="6024367" y="1536633"/>
            <a:ext cx="5797600" cy="4555200"/>
          </a:xfrm>
          <a:prstGeom prst="rect">
            <a:avLst/>
          </a:prstGeom>
          <a:noFill/>
          <a:ln>
            <a:noFill/>
          </a:ln>
        </p:spPr>
      </p:pic>
      <p:sp>
        <p:nvSpPr>
          <p:cNvPr id="146" name="Google Shape;146;p4"/>
          <p:cNvSpPr/>
          <p:nvPr/>
        </p:nvSpPr>
        <p:spPr>
          <a:xfrm>
            <a:off x="70167" y="87700"/>
            <a:ext cx="158000" cy="166800"/>
          </a:xfrm>
          <a:prstGeom prst="ellipse">
            <a:avLst/>
          </a:prstGeom>
          <a:solidFill>
            <a:srgbClr val="A4C2F4"/>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buSzPts val="1400"/>
            </a:pPr>
            <a:endParaRPr sz="1867" kern="0">
              <a:solidFill>
                <a:srgbClr val="000000"/>
              </a:solidFill>
              <a:latin typeface="Average"/>
              <a:ea typeface="Average"/>
              <a:cs typeface="Average"/>
              <a:sym typeface="Average"/>
            </a:endParaRPr>
          </a:p>
        </p:txBody>
      </p:sp>
      <p:pic>
        <p:nvPicPr>
          <p:cNvPr id="147" name="Google Shape;147;p4"/>
          <p:cNvPicPr preferRelativeResize="0"/>
          <p:nvPr/>
        </p:nvPicPr>
        <p:blipFill rotWithShape="1">
          <a:blip r:embed="rId4">
            <a:alphaModFix/>
          </a:blip>
          <a:srcRect l="7145" t="12214" r="79405" b="12062"/>
          <a:stretch/>
        </p:blipFill>
        <p:spPr>
          <a:xfrm>
            <a:off x="0" y="5872301"/>
            <a:ext cx="1006664" cy="9857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Custom 6">
      <a:dk1>
        <a:sysClr val="windowText" lastClr="000000"/>
      </a:dk1>
      <a:lt1>
        <a:sysClr val="window" lastClr="FFFFFF"/>
      </a:lt1>
      <a:dk2>
        <a:srgbClr val="44546A"/>
      </a:dk2>
      <a:lt2>
        <a:srgbClr val="E7E6E6"/>
      </a:lt2>
      <a:accent1>
        <a:srgbClr val="4472C4"/>
      </a:accent1>
      <a:accent2>
        <a:srgbClr val="ED7D31"/>
      </a:accent2>
      <a:accent3>
        <a:srgbClr val="FFC000"/>
      </a:accent3>
      <a:accent4>
        <a:srgbClr val="FFC000"/>
      </a:accent4>
      <a:accent5>
        <a:srgbClr val="5B9BD5"/>
      </a:accent5>
      <a:accent6>
        <a:srgbClr val="70AD47"/>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33246</TotalTime>
  <Words>2406</Words>
  <Application>Microsoft Office PowerPoint</Application>
  <PresentationFormat>Widescreen</PresentationFormat>
  <Paragraphs>215</Paragraphs>
  <Slides>29</Slides>
  <Notes>25</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29</vt:i4>
      </vt:variant>
    </vt:vector>
  </HeadingPairs>
  <TitlesOfParts>
    <vt:vector size="39" baseType="lpstr">
      <vt:lpstr>Aptos</vt:lpstr>
      <vt:lpstr>Aptos Display</vt:lpstr>
      <vt:lpstr>Arial</vt:lpstr>
      <vt:lpstr>Average</vt:lpstr>
      <vt:lpstr>Oswald</vt:lpstr>
      <vt:lpstr>Times New Roman</vt:lpstr>
      <vt:lpstr>Office Theme</vt:lpstr>
      <vt:lpstr>1_Office Theme</vt:lpstr>
      <vt:lpstr>Slate</vt:lpstr>
      <vt:lpstr>2_Office Theme</vt:lpstr>
      <vt:lpstr>NBEAD  Technical Assistance</vt:lpstr>
      <vt:lpstr>March 13 TA Call changes</vt:lpstr>
      <vt:lpstr>Agenda</vt:lpstr>
      <vt:lpstr>Website Resources</vt:lpstr>
      <vt:lpstr>Section 106  Tribal Consultation </vt:lpstr>
      <vt:lpstr>NE State Historic Preservation Office</vt:lpstr>
      <vt:lpstr>Section 106: Review  and Compliance</vt:lpstr>
      <vt:lpstr>Why does Section 106 exist?</vt:lpstr>
      <vt:lpstr>National Historic Preservation Act of 1966</vt:lpstr>
      <vt:lpstr>What is Section 106?</vt:lpstr>
      <vt:lpstr>Section 106 Review Process (in theory)</vt:lpstr>
      <vt:lpstr>Initiation of Section 106 Review</vt:lpstr>
      <vt:lpstr>What Do We Consider in the Review Process? </vt:lpstr>
      <vt:lpstr>Assessment of Effects to Historic Properties </vt:lpstr>
      <vt:lpstr>Secretary of the Interior's Standards</vt:lpstr>
      <vt:lpstr>Adverse Effects</vt:lpstr>
      <vt:lpstr>Adverse Effects Process</vt:lpstr>
      <vt:lpstr>Mitigation of Adverse Effects</vt:lpstr>
      <vt:lpstr>Questions?</vt:lpstr>
      <vt:lpstr>Glossary </vt:lpstr>
      <vt:lpstr>Construction Stormwater (CSW) Permitting</vt:lpstr>
      <vt:lpstr>PowerPoint Presentation</vt:lpstr>
      <vt:lpstr>When is a CSW Permit Required?</vt:lpstr>
      <vt:lpstr>PowerPoint Presentation</vt:lpstr>
      <vt:lpstr>Stormwater Pollution Prevention Plan (SWPPP)</vt:lpstr>
      <vt:lpstr>SWPPP Inspections and Compliance </vt:lpstr>
      <vt:lpstr>Reminders </vt:lpstr>
      <vt:lpstr>Questions?</vt:lpstr>
      <vt:lpstr>PowerPoint Presentation</vt:lpstr>
    </vt:vector>
  </TitlesOfParts>
  <Company>State of Nebraska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Ross, Amber</dc:creator>
  <cp:lastModifiedBy>Kilcoin, Rachel A</cp:lastModifiedBy>
  <cp:revision>50</cp:revision>
  <cp:lastPrinted>2026-02-13T15:00:02Z</cp:lastPrinted>
  <dcterms:created xsi:type="dcterms:W3CDTF">2026-01-26T14:12:04Z</dcterms:created>
  <dcterms:modified xsi:type="dcterms:W3CDTF">2026-03-06T15:00:27Z</dcterms:modified>
</cp:coreProperties>
</file>